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Lst>
  <p:notesMasterIdLst>
    <p:notesMasterId r:id="rId71"/>
  </p:notesMasterIdLst>
  <p:handoutMasterIdLst>
    <p:handoutMasterId r:id="rId72"/>
  </p:handoutMasterIdLst>
  <p:sldIdLst>
    <p:sldId id="282" r:id="rId2"/>
    <p:sldId id="430" r:id="rId3"/>
    <p:sldId id="431" r:id="rId4"/>
    <p:sldId id="484" r:id="rId5"/>
    <p:sldId id="434" r:id="rId6"/>
    <p:sldId id="435" r:id="rId7"/>
    <p:sldId id="436" r:id="rId8"/>
    <p:sldId id="437" r:id="rId9"/>
    <p:sldId id="439" r:id="rId10"/>
    <p:sldId id="490" r:id="rId11"/>
    <p:sldId id="485" r:id="rId12"/>
    <p:sldId id="503" r:id="rId13"/>
    <p:sldId id="438" r:id="rId14"/>
    <p:sldId id="480" r:id="rId15"/>
    <p:sldId id="493" r:id="rId16"/>
    <p:sldId id="444" r:id="rId17"/>
    <p:sldId id="445" r:id="rId18"/>
    <p:sldId id="446" r:id="rId19"/>
    <p:sldId id="495" r:id="rId20"/>
    <p:sldId id="496" r:id="rId21"/>
    <p:sldId id="526" r:id="rId22"/>
    <p:sldId id="497" r:id="rId23"/>
    <p:sldId id="447" r:id="rId24"/>
    <p:sldId id="448" r:id="rId25"/>
    <p:sldId id="504" r:id="rId26"/>
    <p:sldId id="449" r:id="rId27"/>
    <p:sldId id="450" r:id="rId28"/>
    <p:sldId id="498" r:id="rId29"/>
    <p:sldId id="451" r:id="rId30"/>
    <p:sldId id="479" r:id="rId31"/>
    <p:sldId id="533" r:id="rId32"/>
    <p:sldId id="452" r:id="rId33"/>
    <p:sldId id="453" r:id="rId34"/>
    <p:sldId id="499" r:id="rId35"/>
    <p:sldId id="528" r:id="rId36"/>
    <p:sldId id="500" r:id="rId37"/>
    <p:sldId id="456" r:id="rId38"/>
    <p:sldId id="529" r:id="rId39"/>
    <p:sldId id="527" r:id="rId40"/>
    <p:sldId id="502" r:id="rId41"/>
    <p:sldId id="530" r:id="rId42"/>
    <p:sldId id="531" r:id="rId43"/>
    <p:sldId id="532" r:id="rId44"/>
    <p:sldId id="501" r:id="rId45"/>
    <p:sldId id="457" r:id="rId46"/>
    <p:sldId id="458" r:id="rId47"/>
    <p:sldId id="459" r:id="rId48"/>
    <p:sldId id="460" r:id="rId49"/>
    <p:sldId id="461" r:id="rId50"/>
    <p:sldId id="462" r:id="rId51"/>
    <p:sldId id="463" r:id="rId52"/>
    <p:sldId id="464" r:id="rId53"/>
    <p:sldId id="465" r:id="rId54"/>
    <p:sldId id="467" r:id="rId55"/>
    <p:sldId id="468" r:id="rId56"/>
    <p:sldId id="469" r:id="rId57"/>
    <p:sldId id="470" r:id="rId58"/>
    <p:sldId id="471" r:id="rId59"/>
    <p:sldId id="472" r:id="rId60"/>
    <p:sldId id="454" r:id="rId61"/>
    <p:sldId id="473" r:id="rId62"/>
    <p:sldId id="474" r:id="rId63"/>
    <p:sldId id="475" r:id="rId64"/>
    <p:sldId id="476" r:id="rId65"/>
    <p:sldId id="477" r:id="rId66"/>
    <p:sldId id="393" r:id="rId67"/>
    <p:sldId id="478" r:id="rId68"/>
    <p:sldId id="482" r:id="rId69"/>
    <p:sldId id="483" r:id="rId7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uy Dang-Pham" initials="DD" lastIdx="1" clrIdx="0">
    <p:extLst>
      <p:ext uri="{19B8F6BF-5375-455C-9EA6-DF929625EA0E}">
        <p15:presenceInfo xmlns:p15="http://schemas.microsoft.com/office/powerpoint/2012/main" userId="Duy Dang-Pha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C800"/>
    <a:srgbClr val="C864C8"/>
    <a:srgbClr val="E60028"/>
    <a:srgbClr val="00C8A0"/>
    <a:srgbClr val="50D2FF"/>
    <a:srgbClr val="000054"/>
    <a:srgbClr val="0078FF"/>
    <a:srgbClr val="AA00AA"/>
    <a:srgbClr val="7AE1AA"/>
    <a:srgbClr val="FF81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381" autoAdjust="0"/>
    <p:restoredTop sz="89069" autoAdjust="0"/>
  </p:normalViewPr>
  <p:slideViewPr>
    <p:cSldViewPr snapToGrid="0" snapToObjects="1">
      <p:cViewPr varScale="1">
        <p:scale>
          <a:sx n="123" d="100"/>
          <a:sy n="123" d="100"/>
        </p:scale>
        <p:origin x="726" y="120"/>
      </p:cViewPr>
      <p:guideLst>
        <p:guide orient="horz" pos="1620"/>
        <p:guide pos="2880"/>
      </p:guideLst>
    </p:cSldViewPr>
  </p:slideViewPr>
  <p:notesTextViewPr>
    <p:cViewPr>
      <p:scale>
        <a:sx n="100" d="100"/>
        <a:sy n="100" d="100"/>
      </p:scale>
      <p:origin x="0" y="0"/>
    </p:cViewPr>
  </p:notesTextViewPr>
  <p:sorterViewPr>
    <p:cViewPr varScale="1">
      <p:scale>
        <a:sx n="100" d="100"/>
        <a:sy n="100" d="100"/>
      </p:scale>
      <p:origin x="0" y="-55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7D558FA-DB6C-7C46-8A53-404FEABDFDE5}" type="datetimeFigureOut">
              <a:rPr lang="en-US" smtClean="0"/>
              <a:t>10/16/2019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683868-CFAB-8849-9882-1BB49D8AEDA0}" type="slidenum">
              <a:rPr lang="en-US" smtClean="0"/>
              <a:t>‹#›</a:t>
            </a:fld>
            <a:endParaRPr lang="en-US"/>
          </a:p>
        </p:txBody>
      </p:sp>
    </p:spTree>
    <p:extLst>
      <p:ext uri="{BB962C8B-B14F-4D97-AF65-F5344CB8AC3E}">
        <p14:creationId xmlns:p14="http://schemas.microsoft.com/office/powerpoint/2010/main" val="5694326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BDE379-ED5C-DD45-99D5-F4325B4D2E83}" type="datetimeFigureOut">
              <a:rPr lang="en-US" smtClean="0"/>
              <a:t>10/16/2019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368731-C7E4-6F48-BB60-3D6BFE7FEB85}" type="slidenum">
              <a:rPr lang="en-US" smtClean="0"/>
              <a:t>‹#›</a:t>
            </a:fld>
            <a:endParaRPr lang="en-US"/>
          </a:p>
        </p:txBody>
      </p:sp>
    </p:spTree>
    <p:extLst>
      <p:ext uri="{BB962C8B-B14F-4D97-AF65-F5344CB8AC3E}">
        <p14:creationId xmlns:p14="http://schemas.microsoft.com/office/powerpoint/2010/main" val="11061158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create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above headline:</a:t>
            </a:r>
          </a:p>
          <a:p>
            <a:r>
              <a:rPr lang="en-US" sz="1200" b="0" i="0" u="none" strike="noStrike" kern="1200" baseline="0" dirty="0">
                <a:solidFill>
                  <a:schemeClr val="tx1"/>
                </a:solidFill>
                <a:latin typeface="+mn-lt"/>
                <a:ea typeface="+mn-ea"/>
                <a:cs typeface="+mn-cs"/>
              </a:rPr>
              <a:t>Same size and weight as the headline and set using a soft return.</a:t>
            </a:r>
          </a:p>
          <a:p>
            <a:r>
              <a:rPr lang="en-US" sz="1200" b="0" i="0" u="none" strike="noStrike" kern="1200" baseline="0" dirty="0">
                <a:solidFill>
                  <a:schemeClr val="tx1"/>
                </a:solidFill>
                <a:latin typeface="+mn-lt"/>
                <a:ea typeface="+mn-ea"/>
                <a:cs typeface="+mn-cs"/>
              </a:rPr>
              <a:t>PC: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Alt+Ctrl</a:t>
            </a:r>
            <a:r>
              <a:rPr lang="en-US" sz="1200" b="0" i="0" u="none" strike="noStrike" kern="1200" baseline="0" dirty="0">
                <a:solidFill>
                  <a:schemeClr val="tx1"/>
                </a:solidFill>
                <a:latin typeface="+mn-lt"/>
                <a:ea typeface="+mn-ea"/>
                <a:cs typeface="+mn-cs"/>
              </a:rPr>
              <a:t>+ - (minus)</a:t>
            </a:r>
          </a:p>
          <a:p>
            <a:r>
              <a:rPr lang="en-US" sz="1200" b="0" i="0" u="none" strike="noStrike" kern="1200" baseline="0" dirty="0">
                <a:solidFill>
                  <a:schemeClr val="tx1"/>
                </a:solidFill>
                <a:latin typeface="+mn-lt"/>
                <a:ea typeface="+mn-ea"/>
                <a:cs typeface="+mn-cs"/>
              </a:rPr>
              <a:t>Mac: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Shift+Alt</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Option+hyphen</a:t>
            </a:r>
            <a:endParaRPr lang="en-US" dirty="0"/>
          </a:p>
        </p:txBody>
      </p:sp>
      <p:sp>
        <p:nvSpPr>
          <p:cNvPr id="4" name="Slide Number Placeholder 3"/>
          <p:cNvSpPr>
            <a:spLocks noGrp="1"/>
          </p:cNvSpPr>
          <p:nvPr>
            <p:ph type="sldNum" sz="quarter" idx="10"/>
          </p:nvPr>
        </p:nvSpPr>
        <p:spPr/>
        <p:txBody>
          <a:bodyPr/>
          <a:lstStyle/>
          <a:p>
            <a:fld id="{67368731-C7E4-6F48-BB60-3D6BFE7FEB85}" type="slidenum">
              <a:rPr lang="en-US" smtClean="0"/>
              <a:t>1</a:t>
            </a:fld>
            <a:endParaRPr lang="en-US"/>
          </a:p>
        </p:txBody>
      </p:sp>
    </p:spTree>
    <p:extLst>
      <p:ext uri="{BB962C8B-B14F-4D97-AF65-F5344CB8AC3E}">
        <p14:creationId xmlns:p14="http://schemas.microsoft.com/office/powerpoint/2010/main" val="4070617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create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above headline:</a:t>
            </a:r>
          </a:p>
          <a:p>
            <a:r>
              <a:rPr lang="en-US" sz="1200" b="0" i="0" u="none" strike="noStrike" kern="1200" baseline="0" dirty="0">
                <a:solidFill>
                  <a:schemeClr val="tx1"/>
                </a:solidFill>
                <a:latin typeface="+mn-lt"/>
                <a:ea typeface="+mn-ea"/>
                <a:cs typeface="+mn-cs"/>
              </a:rPr>
              <a:t>Same size and weight as the headline and set using a soft return.</a:t>
            </a:r>
          </a:p>
          <a:p>
            <a:r>
              <a:rPr lang="en-US" sz="1200" b="0" i="0" u="none" strike="noStrike" kern="1200" baseline="0" dirty="0">
                <a:solidFill>
                  <a:schemeClr val="tx1"/>
                </a:solidFill>
                <a:latin typeface="+mn-lt"/>
                <a:ea typeface="+mn-ea"/>
                <a:cs typeface="+mn-cs"/>
              </a:rPr>
              <a:t>PC: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Alt+Ctrl</a:t>
            </a:r>
            <a:r>
              <a:rPr lang="en-US" sz="1200" b="0" i="0" u="none" strike="noStrike" kern="1200" baseline="0" dirty="0">
                <a:solidFill>
                  <a:schemeClr val="tx1"/>
                </a:solidFill>
                <a:latin typeface="+mn-lt"/>
                <a:ea typeface="+mn-ea"/>
                <a:cs typeface="+mn-cs"/>
              </a:rPr>
              <a:t>+ - (minus)</a:t>
            </a:r>
          </a:p>
          <a:p>
            <a:r>
              <a:rPr lang="en-US" sz="1200" b="0" i="0" u="none" strike="noStrike" kern="1200" baseline="0" dirty="0">
                <a:solidFill>
                  <a:schemeClr val="tx1"/>
                </a:solidFill>
                <a:latin typeface="+mn-lt"/>
                <a:ea typeface="+mn-ea"/>
                <a:cs typeface="+mn-cs"/>
              </a:rPr>
              <a:t>Mac: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Shift+Alt</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Option+hyphen</a:t>
            </a:r>
            <a:endParaRPr lang="en-US" dirty="0"/>
          </a:p>
        </p:txBody>
      </p:sp>
      <p:sp>
        <p:nvSpPr>
          <p:cNvPr id="4" name="Slide Number Placeholder 3"/>
          <p:cNvSpPr>
            <a:spLocks noGrp="1"/>
          </p:cNvSpPr>
          <p:nvPr>
            <p:ph type="sldNum" sz="quarter" idx="10"/>
          </p:nvPr>
        </p:nvSpPr>
        <p:spPr/>
        <p:txBody>
          <a:bodyPr/>
          <a:lstStyle/>
          <a:p>
            <a:fld id="{67368731-C7E4-6F48-BB60-3D6BFE7FEB85}" type="slidenum">
              <a:rPr lang="en-US" smtClean="0"/>
              <a:t>3</a:t>
            </a:fld>
            <a:endParaRPr lang="en-US"/>
          </a:p>
        </p:txBody>
      </p:sp>
    </p:spTree>
    <p:extLst>
      <p:ext uri="{BB962C8B-B14F-4D97-AF65-F5344CB8AC3E}">
        <p14:creationId xmlns:p14="http://schemas.microsoft.com/office/powerpoint/2010/main" val="2701065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685800" y="4400550"/>
            <a:ext cx="5486399" cy="3600450"/>
          </a:xfrm>
          <a:prstGeom prst="rect">
            <a:avLst/>
          </a:prstGeom>
        </p:spPr>
        <p:txBody>
          <a:bodyPr lIns="91425" tIns="91425" rIns="91425" bIns="91425" anchor="ctr" anchorCtr="0">
            <a:noAutofit/>
          </a:bodyPr>
          <a:lstStyle/>
          <a:p>
            <a:endParaRPr/>
          </a:p>
        </p:txBody>
      </p:sp>
      <p:sp>
        <p:nvSpPr>
          <p:cNvPr id="69" name="Shape 6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212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We need to count how many times certain operations occur to </a:t>
            </a:r>
            <a:r>
              <a:rPr lang="en-US" sz="1200" kern="1200" dirty="0" err="1">
                <a:solidFill>
                  <a:schemeClr val="tx1"/>
                </a:solidFill>
                <a:latin typeface="+mn-lt"/>
                <a:ea typeface="+mn-ea"/>
                <a:cs typeface="+mn-cs"/>
              </a:rPr>
              <a:t>analyse</a:t>
            </a:r>
            <a:r>
              <a:rPr lang="en-US" sz="1200" kern="1200" dirty="0">
                <a:solidFill>
                  <a:schemeClr val="tx1"/>
                </a:solidFill>
                <a:latin typeface="+mn-lt"/>
                <a:ea typeface="+mn-ea"/>
                <a:cs typeface="+mn-cs"/>
              </a:rPr>
              <a:t> algorithms</a:t>
            </a:r>
          </a:p>
          <a:p>
            <a:endParaRPr lang="en-GB" dirty="0"/>
          </a:p>
        </p:txBody>
      </p:sp>
      <p:sp>
        <p:nvSpPr>
          <p:cNvPr id="4" name="Slide Number Placeholder 3"/>
          <p:cNvSpPr>
            <a:spLocks noGrp="1"/>
          </p:cNvSpPr>
          <p:nvPr>
            <p:ph type="sldNum" sz="quarter" idx="10"/>
          </p:nvPr>
        </p:nvSpPr>
        <p:spPr/>
        <p:txBody>
          <a:bodyPr/>
          <a:lstStyle/>
          <a:p>
            <a:fld id="{67368731-C7E4-6F48-BB60-3D6BFE7FEB85}" type="slidenum">
              <a:rPr lang="en-US" smtClean="0"/>
              <a:t>8</a:t>
            </a:fld>
            <a:endParaRPr lang="en-US"/>
          </a:p>
        </p:txBody>
      </p:sp>
    </p:spTree>
    <p:extLst>
      <p:ext uri="{BB962C8B-B14F-4D97-AF65-F5344CB8AC3E}">
        <p14:creationId xmlns:p14="http://schemas.microsoft.com/office/powerpoint/2010/main" val="3523464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largest common divisor of k and zero is k. So </a:t>
            </a:r>
            <a:r>
              <a:rPr lang="en-GB" sz="1200" b="1" i="0" kern="1200" dirty="0" err="1">
                <a:solidFill>
                  <a:schemeClr val="tx1"/>
                </a:solidFill>
                <a:effectLst/>
                <a:latin typeface="+mn-lt"/>
                <a:ea typeface="+mn-ea"/>
                <a:cs typeface="+mn-cs"/>
              </a:rPr>
              <a:t>gcd</a:t>
            </a:r>
            <a:r>
              <a:rPr lang="en-GB" sz="1200" b="0" i="0" kern="1200" dirty="0">
                <a:solidFill>
                  <a:schemeClr val="tx1"/>
                </a:solidFill>
                <a:effectLst/>
                <a:latin typeface="+mn-lt"/>
                <a:ea typeface="+mn-ea"/>
                <a:cs typeface="+mn-cs"/>
              </a:rPr>
              <a:t>(k, </a:t>
            </a:r>
            <a:r>
              <a:rPr lang="en-GB" sz="1200" b="1" i="0" kern="1200" dirty="0">
                <a:solidFill>
                  <a:schemeClr val="tx1"/>
                </a:solidFill>
                <a:effectLst/>
                <a:latin typeface="+mn-lt"/>
                <a:ea typeface="+mn-ea"/>
                <a:cs typeface="+mn-cs"/>
              </a:rPr>
              <a:t>0</a:t>
            </a:r>
            <a:r>
              <a:rPr lang="en-GB" sz="1200" b="0" i="0" kern="1200" dirty="0">
                <a:solidFill>
                  <a:schemeClr val="tx1"/>
                </a:solidFill>
                <a:effectLst/>
                <a:latin typeface="+mn-lt"/>
                <a:ea typeface="+mn-ea"/>
                <a:cs typeface="+mn-cs"/>
              </a:rPr>
              <a:t>) = </a:t>
            </a:r>
            <a:r>
              <a:rPr lang="en-GB" sz="1200" b="1" i="0" kern="1200" dirty="0" err="1">
                <a:solidFill>
                  <a:schemeClr val="tx1"/>
                </a:solidFill>
                <a:effectLst/>
                <a:latin typeface="+mn-lt"/>
                <a:ea typeface="+mn-ea"/>
                <a:cs typeface="+mn-cs"/>
              </a:rPr>
              <a:t>gcd</a:t>
            </a:r>
            <a:r>
              <a:rPr lang="en-GB" sz="1200" b="0" i="0" kern="1200" dirty="0">
                <a:solidFill>
                  <a:schemeClr val="tx1"/>
                </a:solidFill>
                <a:effectLst/>
                <a:latin typeface="+mn-lt"/>
                <a:ea typeface="+mn-ea"/>
                <a:cs typeface="+mn-cs"/>
              </a:rPr>
              <a:t>(</a:t>
            </a:r>
            <a:r>
              <a:rPr lang="en-GB" sz="1200" b="1" i="0" kern="1200" dirty="0">
                <a:solidFill>
                  <a:schemeClr val="tx1"/>
                </a:solidFill>
                <a:effectLst/>
                <a:latin typeface="+mn-lt"/>
                <a:ea typeface="+mn-ea"/>
                <a:cs typeface="+mn-cs"/>
              </a:rPr>
              <a:t>0</a:t>
            </a:r>
            <a:r>
              <a:rPr lang="en-GB" sz="1200" b="0" i="0" kern="1200" dirty="0">
                <a:solidFill>
                  <a:schemeClr val="tx1"/>
                </a:solidFill>
                <a:effectLst/>
                <a:latin typeface="+mn-lt"/>
                <a:ea typeface="+mn-ea"/>
                <a:cs typeface="+mn-cs"/>
              </a:rPr>
              <a:t>,k) = k. </a:t>
            </a:r>
            <a:r>
              <a:rPr lang="en-GB" sz="1200" b="0" i="0" kern="1200" dirty="0" err="1">
                <a:solidFill>
                  <a:schemeClr val="tx1"/>
                </a:solidFill>
                <a:effectLst/>
                <a:latin typeface="+mn-lt"/>
                <a:ea typeface="+mn-ea"/>
                <a:cs typeface="+mn-cs"/>
              </a:rPr>
              <a:t>However,</a:t>
            </a:r>
            <a:r>
              <a:rPr lang="en-GB" sz="1200" b="1" i="0" kern="1200" dirty="0" err="1">
                <a:solidFill>
                  <a:schemeClr val="tx1"/>
                </a:solidFill>
                <a:effectLst/>
                <a:latin typeface="+mn-lt"/>
                <a:ea typeface="+mn-ea"/>
                <a:cs typeface="+mn-cs"/>
              </a:rPr>
              <a:t>gcd</a:t>
            </a:r>
            <a:r>
              <a:rPr lang="en-GB" sz="1200" b="0" i="0" kern="1200" dirty="0">
                <a:solidFill>
                  <a:schemeClr val="tx1"/>
                </a:solidFill>
                <a:effectLst/>
                <a:latin typeface="+mn-lt"/>
                <a:ea typeface="+mn-ea"/>
                <a:cs typeface="+mn-cs"/>
              </a:rPr>
              <a:t>(</a:t>
            </a:r>
            <a:r>
              <a:rPr lang="en-GB" sz="1200" b="1" i="0" kern="1200" dirty="0">
                <a:solidFill>
                  <a:schemeClr val="tx1"/>
                </a:solidFill>
                <a:effectLst/>
                <a:latin typeface="+mn-lt"/>
                <a:ea typeface="+mn-ea"/>
                <a:cs typeface="+mn-cs"/>
              </a:rPr>
              <a:t>0</a:t>
            </a:r>
            <a:r>
              <a:rPr lang="en-GB" sz="1200" b="0" i="0" kern="1200" dirty="0">
                <a:solidFill>
                  <a:schemeClr val="tx1"/>
                </a:solidFill>
                <a:effectLst/>
                <a:latin typeface="+mn-lt"/>
                <a:ea typeface="+mn-ea"/>
                <a:cs typeface="+mn-cs"/>
              </a:rPr>
              <a:t>, </a:t>
            </a:r>
            <a:r>
              <a:rPr lang="en-GB" sz="1200" b="1" i="0" kern="1200" dirty="0">
                <a:solidFill>
                  <a:schemeClr val="tx1"/>
                </a:solidFill>
                <a:effectLst/>
                <a:latin typeface="+mn-lt"/>
                <a:ea typeface="+mn-ea"/>
                <a:cs typeface="+mn-cs"/>
              </a:rPr>
              <a:t>0</a:t>
            </a:r>
            <a:r>
              <a:rPr lang="en-GB" sz="1200" b="0" i="0" kern="1200" dirty="0">
                <a:solidFill>
                  <a:schemeClr val="tx1"/>
                </a:solidFill>
                <a:effectLst/>
                <a:latin typeface="+mn-lt"/>
                <a:ea typeface="+mn-ea"/>
                <a:cs typeface="+mn-cs"/>
              </a:rPr>
              <a:t>) isn't defined. All integers are common divisors of </a:t>
            </a:r>
            <a:r>
              <a:rPr lang="en-GB" sz="1200" b="1" i="0" kern="1200" dirty="0">
                <a:solidFill>
                  <a:schemeClr val="tx1"/>
                </a:solidFill>
                <a:effectLst/>
                <a:latin typeface="+mn-lt"/>
                <a:ea typeface="+mn-ea"/>
                <a:cs typeface="+mn-cs"/>
              </a:rPr>
              <a:t>0 and 0</a:t>
            </a:r>
            <a:r>
              <a:rPr lang="en-GB" sz="1200" b="0" i="0" kern="1200" dirty="0">
                <a:solidFill>
                  <a:schemeClr val="tx1"/>
                </a:solidFill>
                <a:effectLst/>
                <a:latin typeface="+mn-lt"/>
                <a:ea typeface="+mn-ea"/>
                <a:cs typeface="+mn-cs"/>
              </a:rPr>
              <a:t>, so there is no greatest one.</a:t>
            </a:r>
            <a:endParaRPr lang="en-GB" dirty="0"/>
          </a:p>
        </p:txBody>
      </p:sp>
      <p:sp>
        <p:nvSpPr>
          <p:cNvPr id="4" name="Slide Number Placeholder 3"/>
          <p:cNvSpPr>
            <a:spLocks noGrp="1"/>
          </p:cNvSpPr>
          <p:nvPr>
            <p:ph type="sldNum" sz="quarter" idx="10"/>
          </p:nvPr>
        </p:nvSpPr>
        <p:spPr/>
        <p:txBody>
          <a:bodyPr/>
          <a:lstStyle/>
          <a:p>
            <a:fld id="{67368731-C7E4-6F48-BB60-3D6BFE7FEB85}" type="slidenum">
              <a:rPr lang="en-US" smtClean="0"/>
              <a:t>24</a:t>
            </a:fld>
            <a:endParaRPr lang="en-US"/>
          </a:p>
        </p:txBody>
      </p:sp>
    </p:spTree>
    <p:extLst>
      <p:ext uri="{BB962C8B-B14F-4D97-AF65-F5344CB8AC3E}">
        <p14:creationId xmlns:p14="http://schemas.microsoft.com/office/powerpoint/2010/main" val="503070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largest common divisor of k and zero is k. So </a:t>
            </a:r>
            <a:r>
              <a:rPr lang="en-GB" sz="1200" b="1" i="0" kern="1200" dirty="0" err="1">
                <a:solidFill>
                  <a:schemeClr val="tx1"/>
                </a:solidFill>
                <a:effectLst/>
                <a:latin typeface="+mn-lt"/>
                <a:ea typeface="+mn-ea"/>
                <a:cs typeface="+mn-cs"/>
              </a:rPr>
              <a:t>gcd</a:t>
            </a:r>
            <a:r>
              <a:rPr lang="en-GB" sz="1200" b="0" i="0" kern="1200" dirty="0">
                <a:solidFill>
                  <a:schemeClr val="tx1"/>
                </a:solidFill>
                <a:effectLst/>
                <a:latin typeface="+mn-lt"/>
                <a:ea typeface="+mn-ea"/>
                <a:cs typeface="+mn-cs"/>
              </a:rPr>
              <a:t>(k, </a:t>
            </a:r>
            <a:r>
              <a:rPr lang="en-GB" sz="1200" b="1" i="0" kern="1200" dirty="0">
                <a:solidFill>
                  <a:schemeClr val="tx1"/>
                </a:solidFill>
                <a:effectLst/>
                <a:latin typeface="+mn-lt"/>
                <a:ea typeface="+mn-ea"/>
                <a:cs typeface="+mn-cs"/>
              </a:rPr>
              <a:t>0</a:t>
            </a:r>
            <a:r>
              <a:rPr lang="en-GB" sz="1200" b="0" i="0" kern="1200" dirty="0">
                <a:solidFill>
                  <a:schemeClr val="tx1"/>
                </a:solidFill>
                <a:effectLst/>
                <a:latin typeface="+mn-lt"/>
                <a:ea typeface="+mn-ea"/>
                <a:cs typeface="+mn-cs"/>
              </a:rPr>
              <a:t>) = </a:t>
            </a:r>
            <a:r>
              <a:rPr lang="en-GB" sz="1200" b="1" i="0" kern="1200" dirty="0" err="1">
                <a:solidFill>
                  <a:schemeClr val="tx1"/>
                </a:solidFill>
                <a:effectLst/>
                <a:latin typeface="+mn-lt"/>
                <a:ea typeface="+mn-ea"/>
                <a:cs typeface="+mn-cs"/>
              </a:rPr>
              <a:t>gcd</a:t>
            </a:r>
            <a:r>
              <a:rPr lang="en-GB" sz="1200" b="0" i="0" kern="1200" dirty="0">
                <a:solidFill>
                  <a:schemeClr val="tx1"/>
                </a:solidFill>
                <a:effectLst/>
                <a:latin typeface="+mn-lt"/>
                <a:ea typeface="+mn-ea"/>
                <a:cs typeface="+mn-cs"/>
              </a:rPr>
              <a:t>(</a:t>
            </a:r>
            <a:r>
              <a:rPr lang="en-GB" sz="1200" b="1" i="0" kern="1200" dirty="0">
                <a:solidFill>
                  <a:schemeClr val="tx1"/>
                </a:solidFill>
                <a:effectLst/>
                <a:latin typeface="+mn-lt"/>
                <a:ea typeface="+mn-ea"/>
                <a:cs typeface="+mn-cs"/>
              </a:rPr>
              <a:t>0</a:t>
            </a:r>
            <a:r>
              <a:rPr lang="en-GB" sz="1200" b="0" i="0" kern="1200" dirty="0">
                <a:solidFill>
                  <a:schemeClr val="tx1"/>
                </a:solidFill>
                <a:effectLst/>
                <a:latin typeface="+mn-lt"/>
                <a:ea typeface="+mn-ea"/>
                <a:cs typeface="+mn-cs"/>
              </a:rPr>
              <a:t>,k) = k. </a:t>
            </a:r>
            <a:r>
              <a:rPr lang="en-GB" sz="1200" b="0" i="0" kern="1200" dirty="0" err="1">
                <a:solidFill>
                  <a:schemeClr val="tx1"/>
                </a:solidFill>
                <a:effectLst/>
                <a:latin typeface="+mn-lt"/>
                <a:ea typeface="+mn-ea"/>
                <a:cs typeface="+mn-cs"/>
              </a:rPr>
              <a:t>However,</a:t>
            </a:r>
            <a:r>
              <a:rPr lang="en-GB" sz="1200" b="1" i="0" kern="1200" dirty="0" err="1">
                <a:solidFill>
                  <a:schemeClr val="tx1"/>
                </a:solidFill>
                <a:effectLst/>
                <a:latin typeface="+mn-lt"/>
                <a:ea typeface="+mn-ea"/>
                <a:cs typeface="+mn-cs"/>
              </a:rPr>
              <a:t>gcd</a:t>
            </a:r>
            <a:r>
              <a:rPr lang="en-GB" sz="1200" b="0" i="0" kern="1200" dirty="0">
                <a:solidFill>
                  <a:schemeClr val="tx1"/>
                </a:solidFill>
                <a:effectLst/>
                <a:latin typeface="+mn-lt"/>
                <a:ea typeface="+mn-ea"/>
                <a:cs typeface="+mn-cs"/>
              </a:rPr>
              <a:t>(</a:t>
            </a:r>
            <a:r>
              <a:rPr lang="en-GB" sz="1200" b="1" i="0" kern="1200" dirty="0">
                <a:solidFill>
                  <a:schemeClr val="tx1"/>
                </a:solidFill>
                <a:effectLst/>
                <a:latin typeface="+mn-lt"/>
                <a:ea typeface="+mn-ea"/>
                <a:cs typeface="+mn-cs"/>
              </a:rPr>
              <a:t>0</a:t>
            </a:r>
            <a:r>
              <a:rPr lang="en-GB" sz="1200" b="0" i="0" kern="1200" dirty="0">
                <a:solidFill>
                  <a:schemeClr val="tx1"/>
                </a:solidFill>
                <a:effectLst/>
                <a:latin typeface="+mn-lt"/>
                <a:ea typeface="+mn-ea"/>
                <a:cs typeface="+mn-cs"/>
              </a:rPr>
              <a:t>, </a:t>
            </a:r>
            <a:r>
              <a:rPr lang="en-GB" sz="1200" b="1" i="0" kern="1200" dirty="0">
                <a:solidFill>
                  <a:schemeClr val="tx1"/>
                </a:solidFill>
                <a:effectLst/>
                <a:latin typeface="+mn-lt"/>
                <a:ea typeface="+mn-ea"/>
                <a:cs typeface="+mn-cs"/>
              </a:rPr>
              <a:t>0</a:t>
            </a:r>
            <a:r>
              <a:rPr lang="en-GB" sz="1200" b="0" i="0" kern="1200" dirty="0">
                <a:solidFill>
                  <a:schemeClr val="tx1"/>
                </a:solidFill>
                <a:effectLst/>
                <a:latin typeface="+mn-lt"/>
                <a:ea typeface="+mn-ea"/>
                <a:cs typeface="+mn-cs"/>
              </a:rPr>
              <a:t>) isn't defined. All integers are common divisors of </a:t>
            </a:r>
            <a:r>
              <a:rPr lang="en-GB" sz="1200" b="1" i="0" kern="1200" dirty="0">
                <a:solidFill>
                  <a:schemeClr val="tx1"/>
                </a:solidFill>
                <a:effectLst/>
                <a:latin typeface="+mn-lt"/>
                <a:ea typeface="+mn-ea"/>
                <a:cs typeface="+mn-cs"/>
              </a:rPr>
              <a:t>0 and 0</a:t>
            </a:r>
            <a:r>
              <a:rPr lang="en-GB" sz="1200" b="0" i="0" kern="1200" dirty="0">
                <a:solidFill>
                  <a:schemeClr val="tx1"/>
                </a:solidFill>
                <a:effectLst/>
                <a:latin typeface="+mn-lt"/>
                <a:ea typeface="+mn-ea"/>
                <a:cs typeface="+mn-cs"/>
              </a:rPr>
              <a:t>, so there is no greatest one.</a:t>
            </a:r>
            <a:endParaRPr lang="en-GB" dirty="0"/>
          </a:p>
        </p:txBody>
      </p:sp>
      <p:sp>
        <p:nvSpPr>
          <p:cNvPr id="4" name="Slide Number Placeholder 3"/>
          <p:cNvSpPr>
            <a:spLocks noGrp="1"/>
          </p:cNvSpPr>
          <p:nvPr>
            <p:ph type="sldNum" sz="quarter" idx="10"/>
          </p:nvPr>
        </p:nvSpPr>
        <p:spPr/>
        <p:txBody>
          <a:bodyPr/>
          <a:lstStyle/>
          <a:p>
            <a:fld id="{67368731-C7E4-6F48-BB60-3D6BFE7FEB85}" type="slidenum">
              <a:rPr lang="en-US" smtClean="0"/>
              <a:t>26</a:t>
            </a:fld>
            <a:endParaRPr lang="en-US"/>
          </a:p>
        </p:txBody>
      </p:sp>
    </p:spTree>
    <p:extLst>
      <p:ext uri="{BB962C8B-B14F-4D97-AF65-F5344CB8AC3E}">
        <p14:creationId xmlns:p14="http://schemas.microsoft.com/office/powerpoint/2010/main" val="2729583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largest common divisor of k and zero is k. So </a:t>
            </a:r>
            <a:r>
              <a:rPr lang="en-GB" sz="1200" b="1" i="0" kern="1200" dirty="0" err="1">
                <a:solidFill>
                  <a:schemeClr val="tx1"/>
                </a:solidFill>
                <a:effectLst/>
                <a:latin typeface="+mn-lt"/>
                <a:ea typeface="+mn-ea"/>
                <a:cs typeface="+mn-cs"/>
              </a:rPr>
              <a:t>gcd</a:t>
            </a:r>
            <a:r>
              <a:rPr lang="en-GB" sz="1200" b="0" i="0" kern="1200" dirty="0">
                <a:solidFill>
                  <a:schemeClr val="tx1"/>
                </a:solidFill>
                <a:effectLst/>
                <a:latin typeface="+mn-lt"/>
                <a:ea typeface="+mn-ea"/>
                <a:cs typeface="+mn-cs"/>
              </a:rPr>
              <a:t>(k, </a:t>
            </a:r>
            <a:r>
              <a:rPr lang="en-GB" sz="1200" b="1" i="0" kern="1200" dirty="0">
                <a:solidFill>
                  <a:schemeClr val="tx1"/>
                </a:solidFill>
                <a:effectLst/>
                <a:latin typeface="+mn-lt"/>
                <a:ea typeface="+mn-ea"/>
                <a:cs typeface="+mn-cs"/>
              </a:rPr>
              <a:t>0</a:t>
            </a:r>
            <a:r>
              <a:rPr lang="en-GB" sz="1200" b="0" i="0" kern="1200" dirty="0">
                <a:solidFill>
                  <a:schemeClr val="tx1"/>
                </a:solidFill>
                <a:effectLst/>
                <a:latin typeface="+mn-lt"/>
                <a:ea typeface="+mn-ea"/>
                <a:cs typeface="+mn-cs"/>
              </a:rPr>
              <a:t>) = </a:t>
            </a:r>
            <a:r>
              <a:rPr lang="en-GB" sz="1200" b="1" i="0" kern="1200" dirty="0" err="1">
                <a:solidFill>
                  <a:schemeClr val="tx1"/>
                </a:solidFill>
                <a:effectLst/>
                <a:latin typeface="+mn-lt"/>
                <a:ea typeface="+mn-ea"/>
                <a:cs typeface="+mn-cs"/>
              </a:rPr>
              <a:t>gcd</a:t>
            </a:r>
            <a:r>
              <a:rPr lang="en-GB" sz="1200" b="0" i="0" kern="1200" dirty="0">
                <a:solidFill>
                  <a:schemeClr val="tx1"/>
                </a:solidFill>
                <a:effectLst/>
                <a:latin typeface="+mn-lt"/>
                <a:ea typeface="+mn-ea"/>
                <a:cs typeface="+mn-cs"/>
              </a:rPr>
              <a:t>(</a:t>
            </a:r>
            <a:r>
              <a:rPr lang="en-GB" sz="1200" b="1" i="0" kern="1200" dirty="0">
                <a:solidFill>
                  <a:schemeClr val="tx1"/>
                </a:solidFill>
                <a:effectLst/>
                <a:latin typeface="+mn-lt"/>
                <a:ea typeface="+mn-ea"/>
                <a:cs typeface="+mn-cs"/>
              </a:rPr>
              <a:t>0</a:t>
            </a:r>
            <a:r>
              <a:rPr lang="en-GB" sz="1200" b="0" i="0" kern="1200" dirty="0">
                <a:solidFill>
                  <a:schemeClr val="tx1"/>
                </a:solidFill>
                <a:effectLst/>
                <a:latin typeface="+mn-lt"/>
                <a:ea typeface="+mn-ea"/>
                <a:cs typeface="+mn-cs"/>
              </a:rPr>
              <a:t>,k) = k. </a:t>
            </a:r>
            <a:r>
              <a:rPr lang="en-GB" sz="1200" b="0" i="0" kern="1200" dirty="0" err="1">
                <a:solidFill>
                  <a:schemeClr val="tx1"/>
                </a:solidFill>
                <a:effectLst/>
                <a:latin typeface="+mn-lt"/>
                <a:ea typeface="+mn-ea"/>
                <a:cs typeface="+mn-cs"/>
              </a:rPr>
              <a:t>However,</a:t>
            </a:r>
            <a:r>
              <a:rPr lang="en-GB" sz="1200" b="1" i="0" kern="1200" dirty="0" err="1">
                <a:solidFill>
                  <a:schemeClr val="tx1"/>
                </a:solidFill>
                <a:effectLst/>
                <a:latin typeface="+mn-lt"/>
                <a:ea typeface="+mn-ea"/>
                <a:cs typeface="+mn-cs"/>
              </a:rPr>
              <a:t>gcd</a:t>
            </a:r>
            <a:r>
              <a:rPr lang="en-GB" sz="1200" b="0" i="0" kern="1200" dirty="0">
                <a:solidFill>
                  <a:schemeClr val="tx1"/>
                </a:solidFill>
                <a:effectLst/>
                <a:latin typeface="+mn-lt"/>
                <a:ea typeface="+mn-ea"/>
                <a:cs typeface="+mn-cs"/>
              </a:rPr>
              <a:t>(</a:t>
            </a:r>
            <a:r>
              <a:rPr lang="en-GB" sz="1200" b="1" i="0" kern="1200" dirty="0">
                <a:solidFill>
                  <a:schemeClr val="tx1"/>
                </a:solidFill>
                <a:effectLst/>
                <a:latin typeface="+mn-lt"/>
                <a:ea typeface="+mn-ea"/>
                <a:cs typeface="+mn-cs"/>
              </a:rPr>
              <a:t>0</a:t>
            </a:r>
            <a:r>
              <a:rPr lang="en-GB" sz="1200" b="0" i="0" kern="1200" dirty="0">
                <a:solidFill>
                  <a:schemeClr val="tx1"/>
                </a:solidFill>
                <a:effectLst/>
                <a:latin typeface="+mn-lt"/>
                <a:ea typeface="+mn-ea"/>
                <a:cs typeface="+mn-cs"/>
              </a:rPr>
              <a:t>, </a:t>
            </a:r>
            <a:r>
              <a:rPr lang="en-GB" sz="1200" b="1" i="0" kern="1200" dirty="0">
                <a:solidFill>
                  <a:schemeClr val="tx1"/>
                </a:solidFill>
                <a:effectLst/>
                <a:latin typeface="+mn-lt"/>
                <a:ea typeface="+mn-ea"/>
                <a:cs typeface="+mn-cs"/>
              </a:rPr>
              <a:t>0</a:t>
            </a:r>
            <a:r>
              <a:rPr lang="en-GB" sz="1200" b="0" i="0" kern="1200" dirty="0">
                <a:solidFill>
                  <a:schemeClr val="tx1"/>
                </a:solidFill>
                <a:effectLst/>
                <a:latin typeface="+mn-lt"/>
                <a:ea typeface="+mn-ea"/>
                <a:cs typeface="+mn-cs"/>
              </a:rPr>
              <a:t>) isn't defined. All integers are common divisors of </a:t>
            </a:r>
            <a:r>
              <a:rPr lang="en-GB" sz="1200" b="1" i="0" kern="1200" dirty="0">
                <a:solidFill>
                  <a:schemeClr val="tx1"/>
                </a:solidFill>
                <a:effectLst/>
                <a:latin typeface="+mn-lt"/>
                <a:ea typeface="+mn-ea"/>
                <a:cs typeface="+mn-cs"/>
              </a:rPr>
              <a:t>0 and 0</a:t>
            </a:r>
            <a:r>
              <a:rPr lang="en-GB" sz="1200" b="0" i="0" kern="1200" dirty="0">
                <a:solidFill>
                  <a:schemeClr val="tx1"/>
                </a:solidFill>
                <a:effectLst/>
                <a:latin typeface="+mn-lt"/>
                <a:ea typeface="+mn-ea"/>
                <a:cs typeface="+mn-cs"/>
              </a:rPr>
              <a:t>, so there is no greatest one.</a:t>
            </a:r>
            <a:endParaRPr lang="en-GB" dirty="0"/>
          </a:p>
        </p:txBody>
      </p:sp>
      <p:sp>
        <p:nvSpPr>
          <p:cNvPr id="4" name="Slide Number Placeholder 3"/>
          <p:cNvSpPr>
            <a:spLocks noGrp="1"/>
          </p:cNvSpPr>
          <p:nvPr>
            <p:ph type="sldNum" sz="quarter" idx="10"/>
          </p:nvPr>
        </p:nvSpPr>
        <p:spPr/>
        <p:txBody>
          <a:bodyPr/>
          <a:lstStyle/>
          <a:p>
            <a:fld id="{67368731-C7E4-6F48-BB60-3D6BFE7FEB85}" type="slidenum">
              <a:rPr lang="en-US" smtClean="0"/>
              <a:t>27</a:t>
            </a:fld>
            <a:endParaRPr lang="en-US"/>
          </a:p>
        </p:txBody>
      </p:sp>
    </p:spTree>
    <p:extLst>
      <p:ext uri="{BB962C8B-B14F-4D97-AF65-F5344CB8AC3E}">
        <p14:creationId xmlns:p14="http://schemas.microsoft.com/office/powerpoint/2010/main" val="2962242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answer to this question is the same as for any ADT: to simplify and clarify client code. With String, we can write clear and simple client code that uses numerous convenient instance methods without regard to the way in which strings are represented (see facing page).</a:t>
            </a:r>
          </a:p>
        </p:txBody>
      </p:sp>
      <p:sp>
        <p:nvSpPr>
          <p:cNvPr id="4" name="Slide Number Placeholder 3"/>
          <p:cNvSpPr>
            <a:spLocks noGrp="1"/>
          </p:cNvSpPr>
          <p:nvPr>
            <p:ph type="sldNum" sz="quarter" idx="5"/>
          </p:nvPr>
        </p:nvSpPr>
        <p:spPr/>
        <p:txBody>
          <a:bodyPr/>
          <a:lstStyle/>
          <a:p>
            <a:fld id="{67368731-C7E4-6F48-BB60-3D6BFE7FEB85}" type="slidenum">
              <a:rPr lang="en-US" smtClean="0"/>
              <a:t>40</a:t>
            </a:fld>
            <a:endParaRPr lang="en-US"/>
          </a:p>
        </p:txBody>
      </p:sp>
    </p:spTree>
    <p:extLst>
      <p:ext uri="{BB962C8B-B14F-4D97-AF65-F5344CB8AC3E}">
        <p14:creationId xmlns:p14="http://schemas.microsoft.com/office/powerpoint/2010/main" val="29341307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95943" y="902524"/>
            <a:ext cx="8728363" cy="3794167"/>
          </a:xfrm>
          <a:solidFill>
            <a:srgbClr val="D9D9D9"/>
          </a:solidFill>
          <a:ln w="19050" cmpd="sng">
            <a:solidFill>
              <a:srgbClr val="000054"/>
            </a:solidFill>
          </a:ln>
        </p:spPr>
        <p:txBody>
          <a:bodyPr lIns="180000" tIns="91440" rIns="180000" bIns="91440"/>
          <a:lstStyle>
            <a:lvl1pPr>
              <a:lnSpc>
                <a:spcPct val="150000"/>
              </a:lnSpc>
              <a:defRPr sz="2400"/>
            </a:lvl1pPr>
            <a:lvl2pPr marL="742950" indent="-285750">
              <a:lnSpc>
                <a:spcPct val="150000"/>
              </a:lnSpc>
              <a:buFont typeface="Courier New"/>
              <a:buChar char="o"/>
              <a:defRPr sz="2200"/>
            </a:lvl2pPr>
            <a:lvl3pPr>
              <a:lnSpc>
                <a:spcPct val="150000"/>
              </a:lnSpc>
              <a:defRPr sz="2000"/>
            </a:lvl3pPr>
            <a:lvl4pPr marL="1600200" indent="-228600">
              <a:buFont typeface="Courier New"/>
              <a:buChar char="o"/>
              <a:defRPr sz="2200"/>
            </a:lvl4pPr>
            <a:lvl5pPr>
              <a:defRPr sz="2200"/>
            </a:lvl5pPr>
          </a:lstStyle>
          <a:p>
            <a:pPr lvl="0"/>
            <a:r>
              <a:rPr lang="en-US"/>
              <a:t>Edit Master text styles</a:t>
            </a:r>
          </a:p>
          <a:p>
            <a:pPr lvl="1"/>
            <a:r>
              <a:rPr lang="en-US"/>
              <a:t>Second level</a:t>
            </a:r>
          </a:p>
          <a:p>
            <a:pPr lvl="2"/>
            <a:r>
              <a:rPr lang="en-US"/>
              <a:t>Third level</a:t>
            </a:r>
          </a:p>
        </p:txBody>
      </p:sp>
      <p:sp>
        <p:nvSpPr>
          <p:cNvPr id="4" name="Rectangle 3"/>
          <p:cNvSpPr/>
          <p:nvPr/>
        </p:nvSpPr>
        <p:spPr>
          <a:xfrm>
            <a:off x="0" y="-1"/>
            <a:ext cx="9144000" cy="902525"/>
          </a:xfrm>
          <a:prstGeom prst="rect">
            <a:avLst/>
          </a:prstGeom>
          <a:solidFill>
            <a:srgbClr val="0000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title="Slide title"/>
          <p:cNvSpPr>
            <a:spLocks noGrp="1"/>
          </p:cNvSpPr>
          <p:nvPr>
            <p:ph type="title" hasCustomPrompt="1"/>
          </p:nvPr>
        </p:nvSpPr>
        <p:spPr>
          <a:xfrm>
            <a:off x="1" y="-1"/>
            <a:ext cx="8259288" cy="902525"/>
          </a:xfrm>
          <a:solidFill>
            <a:srgbClr val="000054"/>
          </a:solidFill>
          <a:ln w="19050" cmpd="sng">
            <a:noFill/>
          </a:ln>
        </p:spPr>
        <p:txBody>
          <a:bodyPr wrap="square" lIns="365760" tIns="91440" rIns="365760" bIns="91440" anchor="ctr">
            <a:normAutofit/>
          </a:bodyPr>
          <a:lstStyle>
            <a:lvl1pPr marL="173038" indent="0" algn="l">
              <a:defRPr sz="3600" b="1" baseline="0">
                <a:solidFill>
                  <a:srgbClr val="DBDCDD"/>
                </a:solidFill>
                <a:latin typeface="Arial"/>
                <a:cs typeface="Arial"/>
              </a:defRPr>
            </a:lvl1pPr>
          </a:lstStyle>
          <a:p>
            <a:r>
              <a:rPr lang="en-US" dirty="0"/>
              <a:t>Click to edit title</a:t>
            </a:r>
          </a:p>
        </p:txBody>
      </p:sp>
      <p:sp>
        <p:nvSpPr>
          <p:cNvPr id="7" name="Slide Number Placeholder 5"/>
          <p:cNvSpPr>
            <a:spLocks noGrp="1"/>
          </p:cNvSpPr>
          <p:nvPr>
            <p:ph type="sldNum" sz="quarter" idx="12"/>
          </p:nvPr>
        </p:nvSpPr>
        <p:spPr>
          <a:xfrm>
            <a:off x="6553200" y="4767263"/>
            <a:ext cx="2133600" cy="273844"/>
          </a:xfrm>
        </p:spPr>
        <p:txBody>
          <a:bodyPr/>
          <a:lstStyle>
            <a:lvl1pPr>
              <a:defRPr>
                <a:solidFill>
                  <a:srgbClr val="000054"/>
                </a:solidFill>
              </a:defRPr>
            </a:lvl1pPr>
          </a:lstStyle>
          <a:p>
            <a:fld id="{66B7A6BE-7A3D-1C4F-BEDA-C5431FB9FC0F}" type="slidenum">
              <a:rPr lang="en-US" smtClean="0"/>
              <a:pPr/>
              <a:t>‹#›</a:t>
            </a:fld>
            <a:endParaRPr lang="en-US" dirty="0"/>
          </a:p>
        </p:txBody>
      </p:sp>
      <p:pic>
        <p:nvPicPr>
          <p:cNvPr id="1027" name="Picture 3"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637" y="-5806"/>
            <a:ext cx="691169" cy="6919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2077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Verticle Title and Text">
    <p:spTree>
      <p:nvGrpSpPr>
        <p:cNvPr id="1" name=""/>
        <p:cNvGrpSpPr/>
        <p:nvPr/>
      </p:nvGrpSpPr>
      <p:grpSpPr>
        <a:xfrm>
          <a:off x="0" y="0"/>
          <a:ext cx="0" cy="0"/>
          <a:chOff x="0" y="0"/>
          <a:chExt cx="0" cy="0"/>
        </a:xfrm>
      </p:grpSpPr>
      <p:sp>
        <p:nvSpPr>
          <p:cNvPr id="2" name="Title 1" title="Photo slide title"/>
          <p:cNvSpPr>
            <a:spLocks noGrp="1"/>
          </p:cNvSpPr>
          <p:nvPr>
            <p:ph type="title" hasCustomPrompt="1"/>
          </p:nvPr>
        </p:nvSpPr>
        <p:spPr>
          <a:xfrm>
            <a:off x="5943599" y="279071"/>
            <a:ext cx="3004458" cy="2406366"/>
          </a:xfrm>
          <a:solidFill>
            <a:srgbClr val="000054"/>
          </a:solidFill>
          <a:ln w="19050">
            <a:solidFill>
              <a:schemeClr val="tx2"/>
            </a:solidFill>
          </a:ln>
        </p:spPr>
        <p:txBody>
          <a:bodyPr lIns="180000" tIns="93600" rIns="180000" bIns="93600" anchor="b">
            <a:normAutofit/>
          </a:bodyPr>
          <a:lstStyle>
            <a:lvl1pPr algn="l">
              <a:lnSpc>
                <a:spcPct val="150000"/>
              </a:lnSpc>
              <a:defRPr sz="2600" b="1" i="0" baseline="0">
                <a:solidFill>
                  <a:srgbClr val="F6F5F4"/>
                </a:solidFill>
                <a:latin typeface="Arial"/>
                <a:cs typeface="Arial"/>
              </a:defRPr>
            </a:lvl1pPr>
          </a:lstStyle>
          <a:p>
            <a:r>
              <a:rPr lang="en-US" dirty="0"/>
              <a:t>Click to edit picture title</a:t>
            </a:r>
          </a:p>
        </p:txBody>
      </p:sp>
      <p:sp>
        <p:nvSpPr>
          <p:cNvPr id="8" name="Text Placeholder 2" title="Photo slide content"/>
          <p:cNvSpPr>
            <a:spLocks noGrp="1"/>
          </p:cNvSpPr>
          <p:nvPr>
            <p:ph type="body" idx="13" hasCustomPrompt="1"/>
          </p:nvPr>
        </p:nvSpPr>
        <p:spPr>
          <a:xfrm>
            <a:off x="5935851" y="2685436"/>
            <a:ext cx="3012205" cy="2005317"/>
          </a:xfrm>
          <a:solidFill>
            <a:srgbClr val="000054"/>
          </a:solidFill>
          <a:ln>
            <a:solidFill>
              <a:srgbClr val="000054"/>
            </a:solidFill>
          </a:ln>
        </p:spPr>
        <p:txBody>
          <a:bodyPr anchor="t">
            <a:normAutofit/>
          </a:bodyPr>
          <a:lstStyle>
            <a:lvl1pPr marL="0" indent="0">
              <a:lnSpc>
                <a:spcPct val="150000"/>
              </a:lnSpc>
              <a:buNone/>
              <a:defRPr sz="2000">
                <a:solidFill>
                  <a:srgbClr val="F6F5F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Content</a:t>
            </a:r>
          </a:p>
        </p:txBody>
      </p:sp>
      <p:sp>
        <p:nvSpPr>
          <p:cNvPr id="3" name="Picture Placeholder 3"/>
          <p:cNvSpPr>
            <a:spLocks noGrp="1"/>
          </p:cNvSpPr>
          <p:nvPr>
            <p:ph type="pic" idx="1"/>
          </p:nvPr>
        </p:nvSpPr>
        <p:spPr>
          <a:xfrm>
            <a:off x="190005" y="279072"/>
            <a:ext cx="5753595" cy="4409042"/>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lide Number Placeholder 8"/>
          <p:cNvSpPr>
            <a:spLocks noGrp="1"/>
          </p:cNvSpPr>
          <p:nvPr>
            <p:ph type="sldNum" sz="quarter" idx="16"/>
          </p:nvPr>
        </p:nvSpPr>
        <p:spPr>
          <a:xfrm>
            <a:off x="6553200" y="4767263"/>
            <a:ext cx="2133600" cy="273844"/>
          </a:xfrm>
        </p:spPr>
        <p:txBody>
          <a:bodyPr/>
          <a:lstStyle>
            <a:lvl1pPr>
              <a:defRPr>
                <a:solidFill>
                  <a:srgbClr val="000054"/>
                </a:solidFill>
              </a:defRPr>
            </a:lvl1pPr>
          </a:lstStyle>
          <a:p>
            <a:fld id="{66B7A6BE-7A3D-1C4F-BEDA-C5431FB9FC0F}" type="slidenum">
              <a:rPr lang="en-US" smtClean="0"/>
              <a:pPr/>
              <a:t>‹#›</a:t>
            </a:fld>
            <a:endParaRPr lang="en-US" dirty="0"/>
          </a:p>
        </p:txBody>
      </p:sp>
      <p:pic>
        <p:nvPicPr>
          <p:cNvPr id="2050" name="Picture 2"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965" y="268910"/>
            <a:ext cx="770195" cy="77109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57259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Verticle Title and Text">
    <p:spTree>
      <p:nvGrpSpPr>
        <p:cNvPr id="1" name=""/>
        <p:cNvGrpSpPr/>
        <p:nvPr/>
      </p:nvGrpSpPr>
      <p:grpSpPr>
        <a:xfrm>
          <a:off x="0" y="0"/>
          <a:ext cx="0" cy="0"/>
          <a:chOff x="0" y="0"/>
          <a:chExt cx="0" cy="0"/>
        </a:xfrm>
      </p:grpSpPr>
      <p:sp>
        <p:nvSpPr>
          <p:cNvPr id="2" name="Title 1" title="Photo slide title"/>
          <p:cNvSpPr>
            <a:spLocks noGrp="1"/>
          </p:cNvSpPr>
          <p:nvPr>
            <p:ph type="title" hasCustomPrompt="1"/>
          </p:nvPr>
        </p:nvSpPr>
        <p:spPr>
          <a:xfrm>
            <a:off x="195942" y="279071"/>
            <a:ext cx="3004458" cy="2406366"/>
          </a:xfrm>
          <a:solidFill>
            <a:srgbClr val="000054"/>
          </a:solidFill>
          <a:ln w="19050">
            <a:solidFill>
              <a:schemeClr val="tx2"/>
            </a:solidFill>
          </a:ln>
        </p:spPr>
        <p:txBody>
          <a:bodyPr lIns="180000" tIns="93600" rIns="180000" bIns="93600" anchor="b">
            <a:normAutofit/>
          </a:bodyPr>
          <a:lstStyle>
            <a:lvl1pPr algn="l">
              <a:lnSpc>
                <a:spcPct val="150000"/>
              </a:lnSpc>
              <a:defRPr sz="2600" b="1" i="0" baseline="0">
                <a:solidFill>
                  <a:srgbClr val="F6F5F4"/>
                </a:solidFill>
                <a:latin typeface="Arial"/>
                <a:cs typeface="Arial"/>
              </a:defRPr>
            </a:lvl1pPr>
          </a:lstStyle>
          <a:p>
            <a:r>
              <a:rPr lang="en-US" dirty="0"/>
              <a:t>Click to edit picture title</a:t>
            </a:r>
          </a:p>
        </p:txBody>
      </p:sp>
      <p:sp>
        <p:nvSpPr>
          <p:cNvPr id="8" name="Text Placeholder 2" title="Photo slide content"/>
          <p:cNvSpPr>
            <a:spLocks noGrp="1"/>
          </p:cNvSpPr>
          <p:nvPr>
            <p:ph type="body" idx="13" hasCustomPrompt="1"/>
          </p:nvPr>
        </p:nvSpPr>
        <p:spPr>
          <a:xfrm>
            <a:off x="195942" y="2685436"/>
            <a:ext cx="3004458" cy="2005317"/>
          </a:xfrm>
          <a:solidFill>
            <a:srgbClr val="000054"/>
          </a:solidFill>
          <a:ln w="28575">
            <a:solidFill>
              <a:srgbClr val="000054"/>
            </a:solidFill>
          </a:ln>
        </p:spPr>
        <p:txBody>
          <a:bodyPr anchor="t">
            <a:normAutofit/>
          </a:bodyPr>
          <a:lstStyle>
            <a:lvl1pPr marL="0" indent="0">
              <a:lnSpc>
                <a:spcPct val="150000"/>
              </a:lnSpc>
              <a:buNone/>
              <a:defRPr sz="2000">
                <a:solidFill>
                  <a:srgbClr val="F6F5F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Content</a:t>
            </a:r>
          </a:p>
        </p:txBody>
      </p:sp>
      <p:sp>
        <p:nvSpPr>
          <p:cNvPr id="3" name="Picture Placeholder 3"/>
          <p:cNvSpPr>
            <a:spLocks noGrp="1"/>
          </p:cNvSpPr>
          <p:nvPr>
            <p:ph type="pic" idx="1"/>
          </p:nvPr>
        </p:nvSpPr>
        <p:spPr>
          <a:xfrm>
            <a:off x="3219450" y="277339"/>
            <a:ext cx="5721440" cy="4417225"/>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lide Number Placeholder 8"/>
          <p:cNvSpPr>
            <a:spLocks noGrp="1"/>
          </p:cNvSpPr>
          <p:nvPr>
            <p:ph type="sldNum" sz="quarter" idx="16"/>
          </p:nvPr>
        </p:nvSpPr>
        <p:spPr>
          <a:xfrm>
            <a:off x="6553200" y="4767263"/>
            <a:ext cx="2133600" cy="273844"/>
          </a:xfrm>
        </p:spPr>
        <p:txBody>
          <a:bodyPr/>
          <a:lstStyle>
            <a:lvl1pPr>
              <a:defRPr>
                <a:solidFill>
                  <a:srgbClr val="000054"/>
                </a:solidFill>
              </a:defRPr>
            </a:lvl1pPr>
          </a:lstStyle>
          <a:p>
            <a:fld id="{66B7A6BE-7A3D-1C4F-BEDA-C5431FB9FC0F}" type="slidenum">
              <a:rPr lang="en-US" smtClean="0"/>
              <a:pPr/>
              <a:t>‹#›</a:t>
            </a:fld>
            <a:endParaRPr lang="en-US" dirty="0"/>
          </a:p>
        </p:txBody>
      </p:sp>
      <p:pic>
        <p:nvPicPr>
          <p:cNvPr id="2050" name="Picture 2"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3337" y="264129"/>
            <a:ext cx="770195" cy="77109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23624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box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57202" y="312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7" name="Picture Placeholder 3"/>
          <p:cNvSpPr>
            <a:spLocks noGrp="1"/>
          </p:cNvSpPr>
          <p:nvPr>
            <p:ph type="pic" idx="10"/>
          </p:nvPr>
        </p:nvSpPr>
        <p:spPr>
          <a:xfrm>
            <a:off x="3193198" y="312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8" name="Picture Placeholder 4"/>
          <p:cNvSpPr>
            <a:spLocks noGrp="1"/>
          </p:cNvSpPr>
          <p:nvPr>
            <p:ph type="pic" idx="11"/>
          </p:nvPr>
        </p:nvSpPr>
        <p:spPr>
          <a:xfrm>
            <a:off x="5929194" y="312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9" name="Picture Placeholder 5"/>
          <p:cNvSpPr>
            <a:spLocks noGrp="1"/>
          </p:cNvSpPr>
          <p:nvPr>
            <p:ph type="pic" idx="12"/>
          </p:nvPr>
        </p:nvSpPr>
        <p:spPr>
          <a:xfrm>
            <a:off x="457202" y="2283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0" name="Picture Placeholder 6"/>
          <p:cNvSpPr>
            <a:spLocks noGrp="1"/>
          </p:cNvSpPr>
          <p:nvPr>
            <p:ph type="pic" idx="13"/>
          </p:nvPr>
        </p:nvSpPr>
        <p:spPr>
          <a:xfrm>
            <a:off x="3193198" y="2283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1" name="Picture Placeholder 7"/>
          <p:cNvSpPr>
            <a:spLocks noGrp="1"/>
          </p:cNvSpPr>
          <p:nvPr>
            <p:ph type="pic" idx="14"/>
          </p:nvPr>
        </p:nvSpPr>
        <p:spPr>
          <a:xfrm>
            <a:off x="5929194" y="2283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Rectangle 8"/>
          <p:cNvSpPr/>
          <p:nvPr/>
        </p:nvSpPr>
        <p:spPr>
          <a:xfrm>
            <a:off x="0" y="4244546"/>
            <a:ext cx="9144405" cy="898954"/>
          </a:xfrm>
          <a:prstGeom prst="rect">
            <a:avLst/>
          </a:prstGeom>
          <a:solidFill>
            <a:srgbClr val="0000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3"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8456460" y="4451927"/>
            <a:ext cx="691169" cy="69197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Placeholder 1" title="Photo title"/>
          <p:cNvSpPr>
            <a:spLocks noGrp="1"/>
          </p:cNvSpPr>
          <p:nvPr>
            <p:ph type="title" hasCustomPrompt="1"/>
          </p:nvPr>
        </p:nvSpPr>
        <p:spPr>
          <a:xfrm>
            <a:off x="321275" y="4322549"/>
            <a:ext cx="8477139" cy="374563"/>
          </a:xfrm>
          <a:prstGeom prst="rect">
            <a:avLst/>
          </a:prstGeom>
        </p:spPr>
        <p:txBody>
          <a:bodyPr vert="horz" lIns="91440" tIns="45720" rIns="91440" bIns="45720" rtlCol="0" anchor="ctr">
            <a:noAutofit/>
          </a:bodyPr>
          <a:lstStyle>
            <a:lvl1pPr>
              <a:defRPr sz="2400" baseline="0">
                <a:solidFill>
                  <a:schemeClr val="bg1"/>
                </a:solidFill>
              </a:defRPr>
            </a:lvl1pPr>
          </a:lstStyle>
          <a:p>
            <a:r>
              <a:rPr lang="en-US" dirty="0"/>
              <a:t>Click to edit image title</a:t>
            </a:r>
          </a:p>
        </p:txBody>
      </p:sp>
      <p:sp>
        <p:nvSpPr>
          <p:cNvPr id="15" name="Text Placeholder 16"/>
          <p:cNvSpPr>
            <a:spLocks noGrp="1"/>
          </p:cNvSpPr>
          <p:nvPr>
            <p:ph type="body" sz="quarter" idx="15" hasCustomPrompt="1"/>
          </p:nvPr>
        </p:nvSpPr>
        <p:spPr>
          <a:xfrm>
            <a:off x="320675" y="4694238"/>
            <a:ext cx="8526463" cy="263525"/>
          </a:xfrm>
        </p:spPr>
        <p:txBody>
          <a:bodyPr lIns="91440" tIns="0" rIns="91440" bIns="0"/>
          <a:lstStyle>
            <a:lvl1pPr marL="0" indent="0">
              <a:lnSpc>
                <a:spcPct val="100000"/>
              </a:lnSpc>
              <a:buNone/>
              <a:defRPr sz="1600" baseline="0">
                <a:solidFill>
                  <a:schemeClr val="bg1"/>
                </a:solidFill>
              </a:defRPr>
            </a:lvl1pPr>
          </a:lstStyle>
          <a:p>
            <a:pPr lvl="0"/>
            <a:r>
              <a:rPr lang="en-US" dirty="0"/>
              <a:t>Reference link</a:t>
            </a:r>
          </a:p>
        </p:txBody>
      </p:sp>
    </p:spTree>
    <p:custDataLst>
      <p:tags r:id="rId1"/>
    </p:custDataLst>
    <p:extLst>
      <p:ext uri="{BB962C8B-B14F-4D97-AF65-F5344CB8AC3E}">
        <p14:creationId xmlns:p14="http://schemas.microsoft.com/office/powerpoint/2010/main" val="11624331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nd Slide Mast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TextBox 12"/>
          <p:cNvSpPr txBox="1"/>
          <p:nvPr/>
        </p:nvSpPr>
        <p:spPr>
          <a:xfrm>
            <a:off x="3198829" y="4725630"/>
            <a:ext cx="3160738"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a:cs typeface="Arial"/>
              </a:rPr>
              <a:t>Copyright © 2017 RMIT University Vietnam</a:t>
            </a:r>
            <a:endParaRPr lang="en-AU" sz="1200" dirty="0">
              <a:solidFill>
                <a:schemeClr val="bg1"/>
              </a:solidFill>
              <a:latin typeface="Arial"/>
              <a:cs typeface="Arial"/>
            </a:endParaRPr>
          </a:p>
        </p:txBody>
      </p:sp>
    </p:spTree>
    <p:custDataLst>
      <p:tags r:id="rId1"/>
    </p:custDataLst>
    <p:extLst>
      <p:ext uri="{BB962C8B-B14F-4D97-AF65-F5344CB8AC3E}">
        <p14:creationId xmlns:p14="http://schemas.microsoft.com/office/powerpoint/2010/main" val="2504138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End Slide Alternativ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198829" y="4725630"/>
            <a:ext cx="3160738"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002060"/>
                </a:solidFill>
                <a:latin typeface="Arial"/>
                <a:cs typeface="Arial"/>
              </a:rPr>
              <a:t>Copyright © 2017 RMIT University Vietnam</a:t>
            </a:r>
            <a:endParaRPr lang="en-AU" sz="1200" dirty="0">
              <a:solidFill>
                <a:srgbClr val="002060"/>
              </a:solidFill>
              <a:latin typeface="Arial"/>
              <a:cs typeface="Arial"/>
            </a:endParaRPr>
          </a:p>
        </p:txBody>
      </p:sp>
    </p:spTree>
    <p:custDataLst>
      <p:tags r:id="rId1"/>
    </p:custDataLst>
    <p:extLst>
      <p:ext uri="{BB962C8B-B14F-4D97-AF65-F5344CB8AC3E}">
        <p14:creationId xmlns:p14="http://schemas.microsoft.com/office/powerpoint/2010/main" val="32375261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57200" y="107532"/>
            <a:ext cx="7261922" cy="1111885"/>
          </a:xfrm>
        </p:spPr>
        <p:txBody>
          <a:bodyPr/>
          <a:lstStyle/>
          <a:p>
            <a:r>
              <a:rPr lang="en-US" dirty="0">
                <a:solidFill>
                  <a:srgbClr val="FAC800"/>
                </a:solidFill>
              </a:rPr>
              <a:t>—</a:t>
            </a:r>
            <a:br>
              <a:rPr lang="en-US" dirty="0"/>
            </a:br>
            <a:r>
              <a:rPr lang="en-US" dirty="0"/>
              <a:t>Click to edit Master title style</a:t>
            </a:r>
          </a:p>
        </p:txBody>
      </p:sp>
      <p:sp>
        <p:nvSpPr>
          <p:cNvPr id="13" name="Text Placeholder 12"/>
          <p:cNvSpPr>
            <a:spLocks noGrp="1"/>
          </p:cNvSpPr>
          <p:nvPr>
            <p:ph type="body" sz="quarter" idx="13"/>
          </p:nvPr>
        </p:nvSpPr>
        <p:spPr>
          <a:xfrm>
            <a:off x="457199" y="1307905"/>
            <a:ext cx="8236131" cy="2924461"/>
          </a:xfrm>
        </p:spPr>
        <p:txBody>
          <a:bodyPr>
            <a:normAutofit/>
          </a:bodyPr>
          <a:lstStyle>
            <a:lvl1pPr marL="342900" indent="-342900">
              <a:spcBef>
                <a:spcPts val="600"/>
              </a:spcBef>
              <a:spcAft>
                <a:spcPts val="600"/>
              </a:spcAft>
              <a:buFont typeface="Arial" panose="020B0604020202020204" pitchFamily="34" charset="0"/>
              <a:buChar char="•"/>
              <a:defRPr sz="2400"/>
            </a:lvl1pPr>
            <a:lvl2pPr marL="742950" indent="-285750">
              <a:buFont typeface="Wingdings" panose="05000000000000000000" pitchFamily="2" charset="2"/>
              <a:buChar char="§"/>
              <a:defRPr sz="2000"/>
            </a:lvl2pPr>
            <a:lvl3pPr marL="914400" indent="0">
              <a:buNone/>
              <a:defRPr/>
            </a:lvl3pPr>
            <a:lvl4pPr marL="1371600" indent="0">
              <a:buNone/>
              <a:defRPr/>
            </a:lvl4pPr>
            <a:lvl5pPr marL="1828800" indent="0">
              <a:buFont typeface="Arial"/>
              <a:buNone/>
              <a:defRPr/>
            </a:lvl5pPr>
          </a:lstStyle>
          <a:p>
            <a:pPr lvl="0"/>
            <a:r>
              <a:rPr lang="en-US" dirty="0"/>
              <a:t>Edit Master text styles</a:t>
            </a:r>
          </a:p>
          <a:p>
            <a:pPr lvl="1"/>
            <a:r>
              <a:rPr lang="en-US" dirty="0"/>
              <a:t>Edit Master text styles</a:t>
            </a:r>
          </a:p>
        </p:txBody>
      </p:sp>
    </p:spTree>
    <p:extLst>
      <p:ext uri="{BB962C8B-B14F-4D97-AF65-F5344CB8AC3E}">
        <p14:creationId xmlns:p14="http://schemas.microsoft.com/office/powerpoint/2010/main" val="549282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56781"/>
            <a:ext cx="3866995" cy="2186878"/>
          </a:xfrm>
        </p:spPr>
        <p:txBody>
          <a:bodyPr>
            <a:normAutofit/>
          </a:bodyPr>
          <a:lstStyle>
            <a:lvl1pPr marL="0" indent="0">
              <a:buNone/>
              <a:defRPr sz="12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a:t>Edit Master text styles</a:t>
            </a:r>
          </a:p>
        </p:txBody>
      </p:sp>
      <p:sp>
        <p:nvSpPr>
          <p:cNvPr id="7" name="Title 6"/>
          <p:cNvSpPr>
            <a:spLocks noGrp="1"/>
          </p:cNvSpPr>
          <p:nvPr>
            <p:ph type="title" hasCustomPrompt="1"/>
          </p:nvPr>
        </p:nvSpPr>
        <p:spPr>
          <a:xfrm>
            <a:off x="457200" y="107532"/>
            <a:ext cx="7261922" cy="1111885"/>
          </a:xfrm>
        </p:spPr>
        <p:txBody>
          <a:bodyPr/>
          <a:lstStyle/>
          <a:p>
            <a:r>
              <a:rPr lang="en-US" dirty="0">
                <a:solidFill>
                  <a:srgbClr val="FAC800"/>
                </a:solidFill>
              </a:rPr>
              <a:t>—</a:t>
            </a:r>
            <a:br>
              <a:rPr lang="en-US" dirty="0"/>
            </a:br>
            <a:r>
              <a:rPr lang="en-US" dirty="0"/>
              <a:t>Click to edit Master title style</a:t>
            </a:r>
          </a:p>
        </p:txBody>
      </p:sp>
      <p:sp>
        <p:nvSpPr>
          <p:cNvPr id="13" name="Text Placeholder 12"/>
          <p:cNvSpPr>
            <a:spLocks noGrp="1"/>
          </p:cNvSpPr>
          <p:nvPr>
            <p:ph type="body" sz="quarter" idx="13"/>
          </p:nvPr>
        </p:nvSpPr>
        <p:spPr>
          <a:xfrm>
            <a:off x="457200" y="1307905"/>
            <a:ext cx="7261922" cy="575411"/>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Font typeface="Arial"/>
              <a:buNone/>
              <a:defRPr/>
            </a:lvl5pPr>
          </a:lstStyle>
          <a:p>
            <a:pPr lvl="0"/>
            <a:r>
              <a:rPr lang="en-US"/>
              <a:t>Edit Master text styles</a:t>
            </a:r>
          </a:p>
        </p:txBody>
      </p:sp>
      <p:sp>
        <p:nvSpPr>
          <p:cNvPr id="14" name="Content Placeholder 2"/>
          <p:cNvSpPr>
            <a:spLocks noGrp="1"/>
          </p:cNvSpPr>
          <p:nvPr>
            <p:ph idx="14"/>
          </p:nvPr>
        </p:nvSpPr>
        <p:spPr>
          <a:xfrm>
            <a:off x="4589346" y="2056781"/>
            <a:ext cx="3866995" cy="2186878"/>
          </a:xfrm>
        </p:spPr>
        <p:txBody>
          <a:bodyPr>
            <a:normAutofit/>
          </a:bodyPr>
          <a:lstStyle>
            <a:lvl1pPr marL="285750" indent="-285750">
              <a:buClr>
                <a:srgbClr val="FAC800"/>
              </a:buClr>
              <a:buFont typeface="Lucida Grande"/>
              <a:buChar char="—"/>
              <a:defRPr sz="1200">
                <a:solidFill>
                  <a:srgbClr val="000000"/>
                </a:solidFill>
              </a:defRPr>
            </a:lvl1pPr>
            <a:lvl2pPr marL="457200" indent="0">
              <a:buNone/>
              <a:defRPr sz="1200">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598174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6202556" cy="1111885"/>
          </a:xfrm>
        </p:spPr>
        <p:txBody>
          <a:bodyPr>
            <a:noAutofit/>
          </a:bodyPr>
          <a:lstStyle>
            <a:lvl1pPr>
              <a:defRPr sz="2200"/>
            </a:lvl1pPr>
          </a:lstStyle>
          <a:p>
            <a:r>
              <a:rPr lang="en-US" dirty="0">
                <a:solidFill>
                  <a:srgbClr val="C864C8"/>
                </a:solidFill>
              </a:rPr>
              <a:t>—</a:t>
            </a:r>
            <a:br>
              <a:rPr lang="en-US" dirty="0"/>
            </a:br>
            <a:r>
              <a:rPr lang="en-US" dirty="0"/>
              <a:t>Click to edit Master title style</a:t>
            </a:r>
          </a:p>
        </p:txBody>
      </p:sp>
      <p:sp>
        <p:nvSpPr>
          <p:cNvPr id="8" name="Rectangle 21"/>
          <p:cNvSpPr/>
          <p:nvPr userDrawn="1"/>
        </p:nvSpPr>
        <p:spPr>
          <a:xfrm rot="5400000">
            <a:off x="8023763" y="4480464"/>
            <a:ext cx="454178" cy="871895"/>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rgbClr val="C864C8"/>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Picture Placeholder 10"/>
          <p:cNvSpPr>
            <a:spLocks noGrp="1"/>
          </p:cNvSpPr>
          <p:nvPr>
            <p:ph type="pic" sz="quarter" idx="13"/>
          </p:nvPr>
        </p:nvSpPr>
        <p:spPr>
          <a:xfrm>
            <a:off x="726765" y="1727936"/>
            <a:ext cx="1177925" cy="1177925"/>
          </a:xfrm>
          <a:prstGeom prst="ellipse">
            <a:avLst/>
          </a:prstGeom>
        </p:spPr>
        <p:txBody>
          <a:bodyPr>
            <a:noAutofit/>
          </a:bodyPr>
          <a:lstStyle>
            <a:lvl1pPr marL="0" indent="0">
              <a:buNone/>
              <a:defRPr sz="800"/>
            </a:lvl1pPr>
          </a:lstStyle>
          <a:p>
            <a:r>
              <a:rPr lang="en-US"/>
              <a:t>Click icon to add picture</a:t>
            </a:r>
            <a:endParaRPr lang="en-US" dirty="0"/>
          </a:p>
        </p:txBody>
      </p:sp>
      <p:sp>
        <p:nvSpPr>
          <p:cNvPr id="21" name="Text Placeholder 20"/>
          <p:cNvSpPr>
            <a:spLocks noGrp="1"/>
          </p:cNvSpPr>
          <p:nvPr>
            <p:ph type="body" sz="quarter" idx="14"/>
          </p:nvPr>
        </p:nvSpPr>
        <p:spPr>
          <a:xfrm>
            <a:off x="726765"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23" name="Text Placeholder 22"/>
          <p:cNvSpPr>
            <a:spLocks noGrp="1"/>
          </p:cNvSpPr>
          <p:nvPr>
            <p:ph type="body" sz="quarter" idx="15"/>
          </p:nvPr>
        </p:nvSpPr>
        <p:spPr>
          <a:xfrm>
            <a:off x="726765" y="3333326"/>
            <a:ext cx="2332038" cy="606772"/>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33" name="Picture Placeholder 10"/>
          <p:cNvSpPr>
            <a:spLocks noGrp="1"/>
          </p:cNvSpPr>
          <p:nvPr>
            <p:ph type="pic" sz="quarter" idx="16"/>
          </p:nvPr>
        </p:nvSpPr>
        <p:spPr>
          <a:xfrm>
            <a:off x="3347864" y="1727936"/>
            <a:ext cx="1177925" cy="1177925"/>
          </a:xfrm>
          <a:prstGeom prst="ellipse">
            <a:avLst/>
          </a:prstGeom>
        </p:spPr>
        <p:txBody>
          <a:bodyPr>
            <a:noAutofit/>
          </a:bodyPr>
          <a:lstStyle>
            <a:lvl1pPr marL="0" indent="0">
              <a:buNone/>
              <a:defRPr sz="800"/>
            </a:lvl1pPr>
          </a:lstStyle>
          <a:p>
            <a:r>
              <a:rPr lang="en-US"/>
              <a:t>Click icon to add picture</a:t>
            </a:r>
            <a:endParaRPr lang="en-US" dirty="0"/>
          </a:p>
        </p:txBody>
      </p:sp>
      <p:sp>
        <p:nvSpPr>
          <p:cNvPr id="34" name="Text Placeholder 20"/>
          <p:cNvSpPr>
            <a:spLocks noGrp="1"/>
          </p:cNvSpPr>
          <p:nvPr>
            <p:ph type="body" sz="quarter" idx="17"/>
          </p:nvPr>
        </p:nvSpPr>
        <p:spPr>
          <a:xfrm>
            <a:off x="3347864"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35" name="Text Placeholder 22"/>
          <p:cNvSpPr>
            <a:spLocks noGrp="1"/>
          </p:cNvSpPr>
          <p:nvPr>
            <p:ph type="body" sz="quarter" idx="18"/>
          </p:nvPr>
        </p:nvSpPr>
        <p:spPr>
          <a:xfrm>
            <a:off x="3347864" y="3333326"/>
            <a:ext cx="2332038" cy="606772"/>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36" name="Picture Placeholder 10"/>
          <p:cNvSpPr>
            <a:spLocks noGrp="1"/>
          </p:cNvSpPr>
          <p:nvPr>
            <p:ph type="pic" sz="quarter" idx="19"/>
          </p:nvPr>
        </p:nvSpPr>
        <p:spPr>
          <a:xfrm>
            <a:off x="5940152" y="1727936"/>
            <a:ext cx="1177925" cy="1177925"/>
          </a:xfrm>
          <a:prstGeom prst="ellipse">
            <a:avLst/>
          </a:prstGeom>
        </p:spPr>
        <p:txBody>
          <a:bodyPr>
            <a:noAutofit/>
          </a:bodyPr>
          <a:lstStyle>
            <a:lvl1pPr marL="0" indent="0">
              <a:buNone/>
              <a:defRPr sz="800"/>
            </a:lvl1pPr>
          </a:lstStyle>
          <a:p>
            <a:r>
              <a:rPr lang="en-US"/>
              <a:t>Click icon to add picture</a:t>
            </a:r>
            <a:endParaRPr lang="en-US" dirty="0"/>
          </a:p>
        </p:txBody>
      </p:sp>
      <p:sp>
        <p:nvSpPr>
          <p:cNvPr id="37" name="Text Placeholder 20"/>
          <p:cNvSpPr>
            <a:spLocks noGrp="1"/>
          </p:cNvSpPr>
          <p:nvPr>
            <p:ph type="body" sz="quarter" idx="20"/>
          </p:nvPr>
        </p:nvSpPr>
        <p:spPr>
          <a:xfrm>
            <a:off x="5940152"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38" name="Text Placeholder 22"/>
          <p:cNvSpPr>
            <a:spLocks noGrp="1"/>
          </p:cNvSpPr>
          <p:nvPr>
            <p:ph type="body" sz="quarter" idx="21"/>
          </p:nvPr>
        </p:nvSpPr>
        <p:spPr>
          <a:xfrm>
            <a:off x="5940152" y="3333326"/>
            <a:ext cx="2332038" cy="606772"/>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Tree>
    <p:extLst>
      <p:ext uri="{BB962C8B-B14F-4D97-AF65-F5344CB8AC3E}">
        <p14:creationId xmlns:p14="http://schemas.microsoft.com/office/powerpoint/2010/main" val="27510532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hree Content with images">
    <p:spTree>
      <p:nvGrpSpPr>
        <p:cNvPr id="1" name=""/>
        <p:cNvGrpSpPr/>
        <p:nvPr/>
      </p:nvGrpSpPr>
      <p:grpSpPr>
        <a:xfrm>
          <a:off x="0" y="0"/>
          <a:ext cx="0" cy="0"/>
          <a:chOff x="0" y="0"/>
          <a:chExt cx="0" cy="0"/>
        </a:xfrm>
      </p:grpSpPr>
      <p:sp>
        <p:nvSpPr>
          <p:cNvPr id="16" name="Rectangle 15"/>
          <p:cNvSpPr/>
          <p:nvPr userDrawn="1"/>
        </p:nvSpPr>
        <p:spPr>
          <a:xfrm>
            <a:off x="0" y="1"/>
            <a:ext cx="9144000" cy="51435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00AAFF"/>
              </a:solidFill>
            </a:endParaRPr>
          </a:p>
        </p:txBody>
      </p:sp>
      <p:sp>
        <p:nvSpPr>
          <p:cNvPr id="11" name="Picture Placeholder 10"/>
          <p:cNvSpPr>
            <a:spLocks noGrp="1"/>
          </p:cNvSpPr>
          <p:nvPr>
            <p:ph type="pic" sz="quarter" idx="13"/>
          </p:nvPr>
        </p:nvSpPr>
        <p:spPr>
          <a:xfrm>
            <a:off x="726765" y="696139"/>
            <a:ext cx="2073430" cy="2073430"/>
          </a:xfrm>
          <a:prstGeom prst="ellipse">
            <a:avLst/>
          </a:prstGeom>
          <a:solidFill>
            <a:schemeClr val="bg1">
              <a:lumMod val="95000"/>
            </a:schemeClr>
          </a:solidFill>
          <a:ln>
            <a:noFill/>
          </a:ln>
        </p:spPr>
        <p:txBody>
          <a:bodyPr>
            <a:normAutofit/>
          </a:bodyPr>
          <a:lstStyle>
            <a:lvl1pPr marL="0" indent="0">
              <a:buNone/>
              <a:defRPr sz="1200"/>
            </a:lvl1pPr>
          </a:lstStyle>
          <a:p>
            <a:r>
              <a:rPr lang="en-US"/>
              <a:t>Click icon to add picture</a:t>
            </a:r>
            <a:endParaRPr lang="en-US" dirty="0"/>
          </a:p>
        </p:txBody>
      </p:sp>
      <p:sp>
        <p:nvSpPr>
          <p:cNvPr id="21" name="Text Placeholder 20"/>
          <p:cNvSpPr>
            <a:spLocks noGrp="1"/>
          </p:cNvSpPr>
          <p:nvPr>
            <p:ph type="body" sz="quarter" idx="14"/>
          </p:nvPr>
        </p:nvSpPr>
        <p:spPr>
          <a:xfrm>
            <a:off x="726765"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23" name="Text Placeholder 22"/>
          <p:cNvSpPr>
            <a:spLocks noGrp="1"/>
          </p:cNvSpPr>
          <p:nvPr>
            <p:ph type="body" sz="quarter" idx="15"/>
          </p:nvPr>
        </p:nvSpPr>
        <p:spPr>
          <a:xfrm>
            <a:off x="726765" y="3333326"/>
            <a:ext cx="2332038" cy="935114"/>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3112" y="4329266"/>
            <a:ext cx="1357693" cy="608155"/>
          </a:xfrm>
          <a:prstGeom prst="rect">
            <a:avLst/>
          </a:prstGeom>
        </p:spPr>
      </p:pic>
      <p:sp>
        <p:nvSpPr>
          <p:cNvPr id="4" name="Text Placeholder 3"/>
          <p:cNvSpPr>
            <a:spLocks noGrp="1"/>
          </p:cNvSpPr>
          <p:nvPr>
            <p:ph type="body" sz="quarter" idx="22" hasCustomPrompt="1"/>
          </p:nvPr>
        </p:nvSpPr>
        <p:spPr>
          <a:xfrm>
            <a:off x="867472" y="1375356"/>
            <a:ext cx="1932723" cy="923034"/>
          </a:xfrm>
        </p:spPr>
        <p:txBody>
          <a:bodyPr>
            <a:normAutofit/>
          </a:bodyPr>
          <a:lstStyle>
            <a:lvl1pPr marL="0" indent="0">
              <a:buFontTx/>
              <a:buNone/>
              <a:defRPr sz="1600" b="1">
                <a:solidFill>
                  <a:schemeClr val="bg1"/>
                </a:solidFill>
              </a:defRPr>
            </a:lvl1pPr>
            <a:lvl2pPr marL="457200" indent="0">
              <a:buFontTx/>
              <a:buNone/>
              <a:defRPr>
                <a:solidFill>
                  <a:srgbClr val="AA00AA"/>
                </a:solidFill>
              </a:defRPr>
            </a:lvl2pPr>
            <a:lvl3pPr marL="914400" indent="0">
              <a:buFontTx/>
              <a:buNone/>
              <a:defRPr>
                <a:solidFill>
                  <a:srgbClr val="AA00AA"/>
                </a:solidFill>
              </a:defRPr>
            </a:lvl3pPr>
            <a:lvl4pPr marL="1371600" indent="0">
              <a:buFontTx/>
              <a:buNone/>
              <a:defRPr>
                <a:solidFill>
                  <a:srgbClr val="AA00AA"/>
                </a:solidFill>
              </a:defRPr>
            </a:lvl4pPr>
            <a:lvl5pPr marL="1828800" indent="0">
              <a:buFontTx/>
              <a:buNone/>
              <a:defRPr>
                <a:solidFill>
                  <a:srgbClr val="AA00AA"/>
                </a:solidFill>
              </a:defRPr>
            </a:lvl5pPr>
          </a:lstStyle>
          <a:p>
            <a:pPr lvl="0"/>
            <a:r>
              <a:rPr lang="en-US" dirty="0"/>
              <a:t>—</a:t>
            </a:r>
            <a:br>
              <a:rPr lang="en-US" dirty="0"/>
            </a:br>
            <a:r>
              <a:rPr lang="en-US" dirty="0"/>
              <a:t>Click to edit Master text styles</a:t>
            </a:r>
          </a:p>
        </p:txBody>
      </p:sp>
      <p:sp>
        <p:nvSpPr>
          <p:cNvPr id="43" name="Picture Placeholder 10"/>
          <p:cNvSpPr>
            <a:spLocks noGrp="1"/>
          </p:cNvSpPr>
          <p:nvPr>
            <p:ph type="pic" sz="quarter" idx="23"/>
          </p:nvPr>
        </p:nvSpPr>
        <p:spPr>
          <a:xfrm>
            <a:off x="3491880" y="696139"/>
            <a:ext cx="2073430" cy="2073430"/>
          </a:xfrm>
          <a:prstGeom prst="ellipse">
            <a:avLst/>
          </a:prstGeom>
          <a:solidFill>
            <a:schemeClr val="bg1">
              <a:lumMod val="95000"/>
            </a:schemeClr>
          </a:solidFill>
          <a:ln>
            <a:noFill/>
          </a:ln>
        </p:spPr>
        <p:txBody>
          <a:bodyPr>
            <a:normAutofit/>
          </a:bodyPr>
          <a:lstStyle>
            <a:lvl1pPr marL="0" indent="0">
              <a:buNone/>
              <a:defRPr sz="1200"/>
            </a:lvl1pPr>
          </a:lstStyle>
          <a:p>
            <a:r>
              <a:rPr lang="en-US"/>
              <a:t>Click icon to add picture</a:t>
            </a:r>
            <a:endParaRPr lang="en-US" dirty="0"/>
          </a:p>
        </p:txBody>
      </p:sp>
      <p:sp>
        <p:nvSpPr>
          <p:cNvPr id="44" name="Text Placeholder 20"/>
          <p:cNvSpPr>
            <a:spLocks noGrp="1"/>
          </p:cNvSpPr>
          <p:nvPr>
            <p:ph type="body" sz="quarter" idx="24"/>
          </p:nvPr>
        </p:nvSpPr>
        <p:spPr>
          <a:xfrm>
            <a:off x="3491880"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45" name="Text Placeholder 22"/>
          <p:cNvSpPr>
            <a:spLocks noGrp="1"/>
          </p:cNvSpPr>
          <p:nvPr>
            <p:ph type="body" sz="quarter" idx="25"/>
          </p:nvPr>
        </p:nvSpPr>
        <p:spPr>
          <a:xfrm>
            <a:off x="3491880" y="3333326"/>
            <a:ext cx="2332038" cy="935114"/>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46" name="Text Placeholder 3"/>
          <p:cNvSpPr>
            <a:spLocks noGrp="1"/>
          </p:cNvSpPr>
          <p:nvPr>
            <p:ph type="body" sz="quarter" idx="26" hasCustomPrompt="1"/>
          </p:nvPr>
        </p:nvSpPr>
        <p:spPr>
          <a:xfrm>
            <a:off x="3632587" y="1375356"/>
            <a:ext cx="1932723" cy="923034"/>
          </a:xfrm>
        </p:spPr>
        <p:txBody>
          <a:bodyPr>
            <a:normAutofit/>
          </a:bodyPr>
          <a:lstStyle>
            <a:lvl1pPr marL="0" indent="0">
              <a:buFontTx/>
              <a:buNone/>
              <a:defRPr sz="1600" b="1">
                <a:solidFill>
                  <a:schemeClr val="bg1"/>
                </a:solidFill>
              </a:defRPr>
            </a:lvl1pPr>
            <a:lvl2pPr marL="457200" indent="0">
              <a:buFontTx/>
              <a:buNone/>
              <a:defRPr>
                <a:solidFill>
                  <a:srgbClr val="AA00AA"/>
                </a:solidFill>
              </a:defRPr>
            </a:lvl2pPr>
            <a:lvl3pPr marL="914400" indent="0">
              <a:buFontTx/>
              <a:buNone/>
              <a:defRPr>
                <a:solidFill>
                  <a:srgbClr val="AA00AA"/>
                </a:solidFill>
              </a:defRPr>
            </a:lvl3pPr>
            <a:lvl4pPr marL="1371600" indent="0">
              <a:buFontTx/>
              <a:buNone/>
              <a:defRPr>
                <a:solidFill>
                  <a:srgbClr val="AA00AA"/>
                </a:solidFill>
              </a:defRPr>
            </a:lvl4pPr>
            <a:lvl5pPr marL="1828800" indent="0">
              <a:buFontTx/>
              <a:buNone/>
              <a:defRPr>
                <a:solidFill>
                  <a:srgbClr val="AA00AA"/>
                </a:solidFill>
              </a:defRPr>
            </a:lvl5pPr>
          </a:lstStyle>
          <a:p>
            <a:pPr lvl="0"/>
            <a:r>
              <a:rPr lang="en-US" dirty="0"/>
              <a:t>—</a:t>
            </a:r>
            <a:br>
              <a:rPr lang="en-US" dirty="0"/>
            </a:br>
            <a:r>
              <a:rPr lang="en-US" dirty="0"/>
              <a:t>Click to edit Master text styles</a:t>
            </a:r>
          </a:p>
        </p:txBody>
      </p:sp>
      <p:sp>
        <p:nvSpPr>
          <p:cNvPr id="47" name="Picture Placeholder 10"/>
          <p:cNvSpPr>
            <a:spLocks noGrp="1"/>
          </p:cNvSpPr>
          <p:nvPr>
            <p:ph type="pic" sz="quarter" idx="27"/>
          </p:nvPr>
        </p:nvSpPr>
        <p:spPr>
          <a:xfrm>
            <a:off x="6300192" y="696139"/>
            <a:ext cx="2073430" cy="2073430"/>
          </a:xfrm>
          <a:prstGeom prst="ellipse">
            <a:avLst/>
          </a:prstGeom>
          <a:solidFill>
            <a:schemeClr val="bg1">
              <a:lumMod val="95000"/>
            </a:schemeClr>
          </a:solidFill>
          <a:ln>
            <a:noFill/>
          </a:ln>
        </p:spPr>
        <p:txBody>
          <a:bodyPr>
            <a:normAutofit/>
          </a:bodyPr>
          <a:lstStyle>
            <a:lvl1pPr marL="0" indent="0">
              <a:buNone/>
              <a:defRPr sz="1200"/>
            </a:lvl1pPr>
          </a:lstStyle>
          <a:p>
            <a:r>
              <a:rPr lang="en-US"/>
              <a:t>Click icon to add picture</a:t>
            </a:r>
            <a:endParaRPr lang="en-US" dirty="0"/>
          </a:p>
        </p:txBody>
      </p:sp>
      <p:sp>
        <p:nvSpPr>
          <p:cNvPr id="48" name="Text Placeholder 20"/>
          <p:cNvSpPr>
            <a:spLocks noGrp="1"/>
          </p:cNvSpPr>
          <p:nvPr>
            <p:ph type="body" sz="quarter" idx="28"/>
          </p:nvPr>
        </p:nvSpPr>
        <p:spPr>
          <a:xfrm>
            <a:off x="6300192"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49" name="Text Placeholder 22"/>
          <p:cNvSpPr>
            <a:spLocks noGrp="1"/>
          </p:cNvSpPr>
          <p:nvPr>
            <p:ph type="body" sz="quarter" idx="29"/>
          </p:nvPr>
        </p:nvSpPr>
        <p:spPr>
          <a:xfrm>
            <a:off x="6300192" y="3333326"/>
            <a:ext cx="2332038" cy="935113"/>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50" name="Text Placeholder 3"/>
          <p:cNvSpPr>
            <a:spLocks noGrp="1"/>
          </p:cNvSpPr>
          <p:nvPr>
            <p:ph type="body" sz="quarter" idx="30" hasCustomPrompt="1"/>
          </p:nvPr>
        </p:nvSpPr>
        <p:spPr>
          <a:xfrm>
            <a:off x="6440899" y="1375356"/>
            <a:ext cx="1932723" cy="923034"/>
          </a:xfrm>
        </p:spPr>
        <p:txBody>
          <a:bodyPr>
            <a:normAutofit/>
          </a:bodyPr>
          <a:lstStyle>
            <a:lvl1pPr marL="0" indent="0">
              <a:buFontTx/>
              <a:buNone/>
              <a:defRPr sz="1600" b="1">
                <a:solidFill>
                  <a:schemeClr val="bg1"/>
                </a:solidFill>
              </a:defRPr>
            </a:lvl1pPr>
            <a:lvl2pPr marL="457200" indent="0">
              <a:buFontTx/>
              <a:buNone/>
              <a:defRPr>
                <a:solidFill>
                  <a:srgbClr val="AA00AA"/>
                </a:solidFill>
              </a:defRPr>
            </a:lvl2pPr>
            <a:lvl3pPr marL="914400" indent="0">
              <a:buFontTx/>
              <a:buNone/>
              <a:defRPr>
                <a:solidFill>
                  <a:srgbClr val="AA00AA"/>
                </a:solidFill>
              </a:defRPr>
            </a:lvl3pPr>
            <a:lvl4pPr marL="1371600" indent="0">
              <a:buFontTx/>
              <a:buNone/>
              <a:defRPr>
                <a:solidFill>
                  <a:srgbClr val="AA00AA"/>
                </a:solidFill>
              </a:defRPr>
            </a:lvl4pPr>
            <a:lvl5pPr marL="1828800" indent="0">
              <a:buFontTx/>
              <a:buNone/>
              <a:defRPr>
                <a:solidFill>
                  <a:srgbClr val="AA00AA"/>
                </a:solidFill>
              </a:defRPr>
            </a:lvl5pPr>
          </a:lstStyle>
          <a:p>
            <a:pPr lvl="0"/>
            <a:r>
              <a:rPr lang="en-US" dirty="0"/>
              <a:t>—</a:t>
            </a:r>
            <a:br>
              <a:rPr lang="en-US" dirty="0"/>
            </a:br>
            <a:r>
              <a:rPr lang="en-US" dirty="0"/>
              <a:t>Click to edit Master text styles</a:t>
            </a:r>
          </a:p>
        </p:txBody>
      </p:sp>
      <p:sp>
        <p:nvSpPr>
          <p:cNvPr id="20" name="Rectangle 19"/>
          <p:cNvSpPr/>
          <p:nvPr userDrawn="1"/>
        </p:nvSpPr>
        <p:spPr>
          <a:xfrm>
            <a:off x="4432760" y="4911571"/>
            <a:ext cx="278705" cy="184666"/>
          </a:xfrm>
          <a:prstGeom prst="rect">
            <a:avLst/>
          </a:prstGeom>
        </p:spPr>
        <p:txBody>
          <a:bodyPr wrap="none">
            <a:spAutoFit/>
          </a:bodyPr>
          <a:lstStyle/>
          <a:p>
            <a:fld id="{9E4DEE52-25AF-7B49-B9FC-7562266B64DE}" type="slidenum">
              <a:rPr lang="en-US" sz="600" smtClean="0">
                <a:solidFill>
                  <a:srgbClr val="000000"/>
                </a:solidFill>
                <a:latin typeface="Arial"/>
                <a:cs typeface="Arial"/>
              </a:rPr>
              <a:pPr/>
              <a:t>‹#›</a:t>
            </a:fld>
            <a:endParaRPr lang="en-US" sz="600" dirty="0">
              <a:solidFill>
                <a:srgbClr val="000000"/>
              </a:solidFill>
              <a:latin typeface="Arial"/>
              <a:cs typeface="Arial"/>
            </a:endParaRPr>
          </a:p>
        </p:txBody>
      </p:sp>
    </p:spTree>
    <p:extLst>
      <p:ext uri="{BB962C8B-B14F-4D97-AF65-F5344CB8AC3E}">
        <p14:creationId xmlns:p14="http://schemas.microsoft.com/office/powerpoint/2010/main" val="2516524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Mast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Slide title"/>
          <p:cNvSpPr>
            <a:spLocks noGrp="1"/>
          </p:cNvSpPr>
          <p:nvPr>
            <p:ph type="ctrTitle" hasCustomPrompt="1"/>
          </p:nvPr>
        </p:nvSpPr>
        <p:spPr>
          <a:xfrm>
            <a:off x="1167140" y="796925"/>
            <a:ext cx="6737684" cy="1421162"/>
          </a:xfrm>
        </p:spPr>
        <p:txBody>
          <a:bodyPr anchor="b">
            <a:noAutofit/>
          </a:bodyPr>
          <a:lstStyle>
            <a:lvl1pPr algn="l">
              <a:lnSpc>
                <a:spcPct val="150000"/>
              </a:lnSpc>
              <a:defRPr sz="4000" b="1">
                <a:solidFill>
                  <a:srgbClr val="DBDCDD"/>
                </a:solidFill>
              </a:defRPr>
            </a:lvl1pPr>
          </a:lstStyle>
          <a:p>
            <a:r>
              <a:rPr lang="en-US" dirty="0"/>
              <a:t>Click to edit title</a:t>
            </a:r>
          </a:p>
        </p:txBody>
      </p:sp>
      <p:sp>
        <p:nvSpPr>
          <p:cNvPr id="3" name="Subtitle 2" title="slide subtitle"/>
          <p:cNvSpPr>
            <a:spLocks noGrp="1"/>
          </p:cNvSpPr>
          <p:nvPr>
            <p:ph type="subTitle" idx="1" hasCustomPrompt="1"/>
          </p:nvPr>
        </p:nvSpPr>
        <p:spPr>
          <a:xfrm>
            <a:off x="1167141" y="2220461"/>
            <a:ext cx="6740990" cy="1012755"/>
          </a:xfrm>
        </p:spPr>
        <p:txBody>
          <a:bodyPr wrap="square" lIns="91440" tIns="182880" rIns="91440" anchor="t">
            <a:spAutoFit/>
          </a:bodyPr>
          <a:lstStyle>
            <a:lvl1pPr marL="0" indent="0" algn="l">
              <a:lnSpc>
                <a:spcPct val="150000"/>
              </a:lnSpc>
              <a:buNone/>
              <a:defRPr sz="2800" baseline="0">
                <a:solidFill>
                  <a:srgbClr val="DBDCD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slide subtitle</a:t>
            </a:r>
          </a:p>
        </p:txBody>
      </p:sp>
    </p:spTree>
    <p:custDataLst>
      <p:tags r:id="rId1"/>
    </p:custDataLst>
    <p:extLst>
      <p:ext uri="{BB962C8B-B14F-4D97-AF65-F5344CB8AC3E}">
        <p14:creationId xmlns:p14="http://schemas.microsoft.com/office/powerpoint/2010/main" val="870996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Alternativ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74281" y="796925"/>
            <a:ext cx="6674319" cy="1420019"/>
          </a:xfrm>
        </p:spPr>
        <p:txBody>
          <a:bodyPr anchor="b">
            <a:normAutofit/>
          </a:bodyPr>
          <a:lstStyle>
            <a:lvl1pPr algn="l">
              <a:lnSpc>
                <a:spcPct val="150000"/>
              </a:lnSpc>
              <a:defRPr sz="3600" b="1">
                <a:solidFill>
                  <a:srgbClr val="000054"/>
                </a:solidFill>
              </a:defRPr>
            </a:lvl1pPr>
          </a:lstStyle>
          <a:p>
            <a:r>
              <a:rPr lang="en-US" dirty="0"/>
              <a:t>Click to edit title</a:t>
            </a:r>
          </a:p>
        </p:txBody>
      </p:sp>
      <p:sp>
        <p:nvSpPr>
          <p:cNvPr id="3" name="Subtitle 2"/>
          <p:cNvSpPr>
            <a:spLocks noGrp="1"/>
          </p:cNvSpPr>
          <p:nvPr>
            <p:ph type="subTitle" idx="1" hasCustomPrompt="1"/>
          </p:nvPr>
        </p:nvSpPr>
        <p:spPr>
          <a:xfrm>
            <a:off x="1174281" y="2220382"/>
            <a:ext cx="6676750" cy="1009846"/>
          </a:xfrm>
        </p:spPr>
        <p:txBody>
          <a:bodyPr wrap="square">
            <a:spAutoFit/>
          </a:bodyPr>
          <a:lstStyle>
            <a:lvl1pPr marL="0" indent="0" algn="l">
              <a:lnSpc>
                <a:spcPct val="150000"/>
              </a:lnSpc>
              <a:buNone/>
              <a:defRPr sz="2800">
                <a:solidFill>
                  <a:srgbClr val="00005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slide subtitle</a:t>
            </a:r>
          </a:p>
        </p:txBody>
      </p:sp>
    </p:spTree>
    <p:custDataLst>
      <p:tags r:id="rId1"/>
    </p:custDataLst>
    <p:extLst>
      <p:ext uri="{BB962C8B-B14F-4D97-AF65-F5344CB8AC3E}">
        <p14:creationId xmlns:p14="http://schemas.microsoft.com/office/powerpoint/2010/main" val="1811348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Table of content"/>
          <p:cNvSpPr>
            <a:spLocks noGrp="1"/>
          </p:cNvSpPr>
          <p:nvPr>
            <p:ph type="ctrTitle" hasCustomPrompt="1"/>
          </p:nvPr>
        </p:nvSpPr>
        <p:spPr>
          <a:xfrm>
            <a:off x="550397" y="481915"/>
            <a:ext cx="5850535" cy="685800"/>
          </a:xfrm>
          <a:ln w="19050">
            <a:solidFill>
              <a:schemeClr val="bg1"/>
            </a:solidFill>
          </a:ln>
        </p:spPr>
        <p:txBody>
          <a:bodyPr>
            <a:noAutofit/>
          </a:bodyPr>
          <a:lstStyle>
            <a:lvl1pPr marL="0" indent="228600" algn="l">
              <a:defRPr sz="2400" b="1" baseline="0">
                <a:solidFill>
                  <a:srgbClr val="DBDCDD"/>
                </a:solidFill>
              </a:defRPr>
            </a:lvl1pPr>
          </a:lstStyle>
          <a:p>
            <a:r>
              <a:rPr lang="en-US" dirty="0"/>
              <a:t>Click to edit Table of Contents </a:t>
            </a:r>
          </a:p>
        </p:txBody>
      </p:sp>
      <p:sp>
        <p:nvSpPr>
          <p:cNvPr id="5" name="Content Placeholder 2"/>
          <p:cNvSpPr>
            <a:spLocks noGrp="1"/>
          </p:cNvSpPr>
          <p:nvPr>
            <p:ph idx="1"/>
          </p:nvPr>
        </p:nvSpPr>
        <p:spPr>
          <a:xfrm>
            <a:off x="550397" y="1167454"/>
            <a:ext cx="5850403" cy="3513406"/>
          </a:xfrm>
          <a:noFill/>
          <a:ln w="19050" cmpd="sng">
            <a:solidFill>
              <a:schemeClr val="bg1"/>
            </a:solidFill>
          </a:ln>
        </p:spPr>
        <p:txBody>
          <a:bodyPr lIns="180000" tIns="180000" rIns="180000" bIns="180000"/>
          <a:lstStyle>
            <a:lvl1pPr>
              <a:lnSpc>
                <a:spcPct val="150000"/>
              </a:lnSpc>
              <a:defRPr sz="2400">
                <a:solidFill>
                  <a:srgbClr val="DBDCDD"/>
                </a:solidFill>
              </a:defRPr>
            </a:lvl1pPr>
            <a:lvl2pPr marL="742950" indent="-285750">
              <a:lnSpc>
                <a:spcPct val="150000"/>
              </a:lnSpc>
              <a:buFont typeface="Courier New"/>
              <a:buChar char="o"/>
              <a:defRPr sz="2200">
                <a:solidFill>
                  <a:srgbClr val="DBDCDD"/>
                </a:solidFill>
              </a:defRPr>
            </a:lvl2pPr>
            <a:lvl3pPr>
              <a:lnSpc>
                <a:spcPct val="150000"/>
              </a:lnSpc>
              <a:defRPr sz="2000">
                <a:solidFill>
                  <a:srgbClr val="DBDCDD"/>
                </a:solidFill>
              </a:defRPr>
            </a:lvl3pPr>
            <a:lvl4pPr marL="1600200" indent="-228600">
              <a:buFont typeface="Courier New"/>
              <a:buChar char="o"/>
              <a:defRPr sz="2200"/>
            </a:lvl4pPr>
            <a:lvl5pPr>
              <a:defRPr sz="2200"/>
            </a:lvl5pPr>
          </a:lstStyle>
          <a:p>
            <a:pPr lvl="0"/>
            <a:r>
              <a:rPr lang="en-US"/>
              <a:t>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815793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_alternativ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Table of content"/>
          <p:cNvSpPr>
            <a:spLocks noGrp="1"/>
          </p:cNvSpPr>
          <p:nvPr>
            <p:ph type="ctrTitle" hasCustomPrompt="1"/>
          </p:nvPr>
        </p:nvSpPr>
        <p:spPr>
          <a:xfrm>
            <a:off x="550397" y="481915"/>
            <a:ext cx="5850535" cy="698156"/>
          </a:xfrm>
          <a:ln w="19050">
            <a:solidFill>
              <a:srgbClr val="000054"/>
            </a:solidFill>
          </a:ln>
        </p:spPr>
        <p:txBody>
          <a:bodyPr>
            <a:noAutofit/>
          </a:bodyPr>
          <a:lstStyle>
            <a:lvl1pPr marL="228600" indent="0" algn="l">
              <a:tabLst/>
              <a:defRPr sz="2200" b="1" baseline="0">
                <a:solidFill>
                  <a:srgbClr val="000054"/>
                </a:solidFill>
              </a:defRPr>
            </a:lvl1pPr>
          </a:lstStyle>
          <a:p>
            <a:r>
              <a:rPr lang="en-US" dirty="0"/>
              <a:t>Click to edit Table of Contents</a:t>
            </a:r>
          </a:p>
        </p:txBody>
      </p:sp>
      <p:sp>
        <p:nvSpPr>
          <p:cNvPr id="5" name="Content Placeholder 2"/>
          <p:cNvSpPr>
            <a:spLocks noGrp="1"/>
          </p:cNvSpPr>
          <p:nvPr>
            <p:ph idx="1"/>
          </p:nvPr>
        </p:nvSpPr>
        <p:spPr>
          <a:xfrm>
            <a:off x="550397" y="1180332"/>
            <a:ext cx="5850403" cy="3513406"/>
          </a:xfrm>
          <a:noFill/>
          <a:ln w="19050" cmpd="sng">
            <a:solidFill>
              <a:srgbClr val="000054"/>
            </a:solidFill>
          </a:ln>
        </p:spPr>
        <p:txBody>
          <a:bodyPr lIns="180000" tIns="180000" rIns="180000" bIns="180000"/>
          <a:lstStyle>
            <a:lvl1pPr>
              <a:lnSpc>
                <a:spcPct val="150000"/>
              </a:lnSpc>
              <a:spcBef>
                <a:spcPts val="1000"/>
              </a:spcBef>
              <a:defRPr sz="2400">
                <a:solidFill>
                  <a:srgbClr val="000054"/>
                </a:solidFill>
              </a:defRPr>
            </a:lvl1pPr>
            <a:lvl2pPr marL="742950" indent="-285750">
              <a:lnSpc>
                <a:spcPct val="150000"/>
              </a:lnSpc>
              <a:spcBef>
                <a:spcPts val="1000"/>
              </a:spcBef>
              <a:buFont typeface="Courier New"/>
              <a:buChar char="o"/>
              <a:defRPr sz="2200">
                <a:solidFill>
                  <a:srgbClr val="000054"/>
                </a:solidFill>
              </a:defRPr>
            </a:lvl2pPr>
            <a:lvl3pPr>
              <a:lnSpc>
                <a:spcPct val="150000"/>
              </a:lnSpc>
              <a:spcBef>
                <a:spcPts val="1000"/>
              </a:spcBef>
              <a:defRPr sz="2000">
                <a:solidFill>
                  <a:srgbClr val="000054"/>
                </a:solidFill>
              </a:defRPr>
            </a:lvl3pPr>
            <a:lvl4pPr marL="1600200" indent="-228600">
              <a:buFont typeface="Courier New"/>
              <a:buChar char="o"/>
              <a:defRPr sz="2200"/>
            </a:lvl4pPr>
            <a:lvl5pPr>
              <a:defRPr sz="2200"/>
            </a:lvl5pPr>
          </a:lstStyle>
          <a:p>
            <a:pPr lvl="0"/>
            <a:r>
              <a:rPr lang="en-US"/>
              <a:t>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070884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Section title"/>
          <p:cNvSpPr>
            <a:spLocks noGrp="1"/>
          </p:cNvSpPr>
          <p:nvPr>
            <p:ph type="title" hasCustomPrompt="1"/>
          </p:nvPr>
        </p:nvSpPr>
        <p:spPr>
          <a:xfrm>
            <a:off x="866275" y="1339734"/>
            <a:ext cx="6391175" cy="1249461"/>
          </a:xfrm>
          <a:noFill/>
          <a:ln w="19050">
            <a:solidFill>
              <a:schemeClr val="bg1"/>
            </a:solidFill>
          </a:ln>
        </p:spPr>
        <p:txBody>
          <a:bodyPr lIns="180000" anchor="ctr">
            <a:normAutofit/>
          </a:bodyPr>
          <a:lstStyle>
            <a:lvl1pPr marL="115888" indent="0" algn="l">
              <a:lnSpc>
                <a:spcPct val="150000"/>
              </a:lnSpc>
              <a:spcBef>
                <a:spcPts val="0"/>
              </a:spcBef>
              <a:defRPr sz="3800" b="1" i="0" cap="none">
                <a:solidFill>
                  <a:srgbClr val="DBDCDD"/>
                </a:solidFill>
                <a:latin typeface="Arial"/>
                <a:cs typeface="Arial"/>
              </a:defRPr>
            </a:lvl1pPr>
          </a:lstStyle>
          <a:p>
            <a:r>
              <a:rPr lang="en-US" dirty="0"/>
              <a:t>Click to edit Section title</a:t>
            </a:r>
          </a:p>
        </p:txBody>
      </p:sp>
      <p:sp>
        <p:nvSpPr>
          <p:cNvPr id="3" name="Text Placeholder 2" title="Section subtitle"/>
          <p:cNvSpPr>
            <a:spLocks noGrp="1"/>
          </p:cNvSpPr>
          <p:nvPr>
            <p:ph type="body" idx="1"/>
          </p:nvPr>
        </p:nvSpPr>
        <p:spPr>
          <a:xfrm>
            <a:off x="866273" y="2589200"/>
            <a:ext cx="6391175" cy="917513"/>
          </a:xfrm>
          <a:noFill/>
          <a:ln w="19050">
            <a:solidFill>
              <a:schemeClr val="bg1"/>
            </a:solidFill>
          </a:ln>
        </p:spPr>
        <p:txBody>
          <a:bodyPr anchor="t">
            <a:spAutoFit/>
          </a:bodyPr>
          <a:lstStyle>
            <a:lvl1pPr marL="111125" indent="0">
              <a:lnSpc>
                <a:spcPct val="150000"/>
              </a:lnSpc>
              <a:buNone/>
              <a:defRPr sz="2400">
                <a:solidFill>
                  <a:srgbClr val="DBDCDD"/>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6B7A6BE-7A3D-1C4F-BEDA-C5431FB9FC0F}" type="slidenum">
              <a:rPr lang="en-US" smtClean="0"/>
              <a:pPr/>
              <a:t>‹#›</a:t>
            </a:fld>
            <a:endParaRPr lang="en-US" dirty="0"/>
          </a:p>
        </p:txBody>
      </p:sp>
      <p:sp>
        <p:nvSpPr>
          <p:cNvPr id="5" name="Rectangle 4">
            <a:extLst>
              <a:ext uri="{FF2B5EF4-FFF2-40B4-BE49-F238E27FC236}">
                <a16:creationId xmlns:a16="http://schemas.microsoft.com/office/drawing/2014/main" id="{05235E72-6E14-4AD8-BB2A-6EB72F4C8715}"/>
              </a:ext>
            </a:extLst>
          </p:cNvPr>
          <p:cNvSpPr/>
          <p:nvPr userDrawn="1"/>
        </p:nvSpPr>
        <p:spPr>
          <a:xfrm>
            <a:off x="0" y="1"/>
            <a:ext cx="9144000" cy="5143500"/>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23F18400-EDF3-4585-A430-243F78F2144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82331" y="4329266"/>
            <a:ext cx="1326397" cy="594137"/>
          </a:xfrm>
          <a:prstGeom prst="rect">
            <a:avLst/>
          </a:prstGeom>
        </p:spPr>
      </p:pic>
      <p:sp>
        <p:nvSpPr>
          <p:cNvPr id="8" name="Rectangle 21">
            <a:extLst>
              <a:ext uri="{FF2B5EF4-FFF2-40B4-BE49-F238E27FC236}">
                <a16:creationId xmlns:a16="http://schemas.microsoft.com/office/drawing/2014/main" id="{48923655-6400-46A7-9D0C-A063C86B28AF}"/>
              </a:ext>
            </a:extLst>
          </p:cNvPr>
          <p:cNvSpPr/>
          <p:nvPr userDrawn="1"/>
        </p:nvSpPr>
        <p:spPr>
          <a:xfrm rot="16200000" flipH="1">
            <a:off x="7069086" y="3262757"/>
            <a:ext cx="1288305" cy="2473188"/>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rgbClr val="E60028"/>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Oval 12">
            <a:extLst>
              <a:ext uri="{FF2B5EF4-FFF2-40B4-BE49-F238E27FC236}">
                <a16:creationId xmlns:a16="http://schemas.microsoft.com/office/drawing/2014/main" id="{AF5823DA-0ACD-472A-859C-862420ADCDD4}"/>
              </a:ext>
            </a:extLst>
          </p:cNvPr>
          <p:cNvSpPr/>
          <p:nvPr userDrawn="1"/>
        </p:nvSpPr>
        <p:spPr>
          <a:xfrm rot="16200000" flipH="1">
            <a:off x="7101252" y="-624605"/>
            <a:ext cx="1231191" cy="2480408"/>
          </a:xfrm>
          <a:custGeom>
            <a:avLst/>
            <a:gdLst/>
            <a:ahLst/>
            <a:cxnLst/>
            <a:rect l="l" t="t" r="r" b="b"/>
            <a:pathLst>
              <a:path w="1780657" h="3587388">
                <a:moveTo>
                  <a:pt x="0" y="0"/>
                </a:moveTo>
                <a:lnTo>
                  <a:pt x="169736" y="8571"/>
                </a:lnTo>
                <a:cubicBezTo>
                  <a:pt x="1074567" y="100462"/>
                  <a:pt x="1780657" y="864619"/>
                  <a:pt x="1780657" y="1793694"/>
                </a:cubicBezTo>
                <a:cubicBezTo>
                  <a:pt x="1780657" y="2722769"/>
                  <a:pt x="1074567" y="3486927"/>
                  <a:pt x="169736" y="3578817"/>
                </a:cubicBezTo>
                <a:lnTo>
                  <a:pt x="0" y="3587388"/>
                </a:lnTo>
                <a:close/>
              </a:path>
            </a:pathLst>
          </a:custGeom>
          <a:solidFill>
            <a:srgbClr val="7AE1A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TextBox 9">
            <a:extLst>
              <a:ext uri="{FF2B5EF4-FFF2-40B4-BE49-F238E27FC236}">
                <a16:creationId xmlns:a16="http://schemas.microsoft.com/office/drawing/2014/main" id="{0776D5BA-B7DF-4CFD-B3BE-DE2B3A28A1F5}"/>
              </a:ext>
            </a:extLst>
          </p:cNvPr>
          <p:cNvSpPr txBox="1"/>
          <p:nvPr userDrawn="1"/>
        </p:nvSpPr>
        <p:spPr>
          <a:xfrm>
            <a:off x="-421268" y="278780"/>
            <a:ext cx="184666" cy="369332"/>
          </a:xfrm>
          <a:prstGeom prst="rect">
            <a:avLst/>
          </a:prstGeom>
          <a:noFill/>
        </p:spPr>
        <p:txBody>
          <a:bodyPr wrap="none" rtlCol="0">
            <a:spAutoFit/>
          </a:bodyPr>
          <a:lstStyle/>
          <a:p>
            <a:endParaRPr lang="en-US" dirty="0"/>
          </a:p>
        </p:txBody>
      </p:sp>
      <p:sp>
        <p:nvSpPr>
          <p:cNvPr id="11" name="Rectangle 10">
            <a:extLst>
              <a:ext uri="{FF2B5EF4-FFF2-40B4-BE49-F238E27FC236}">
                <a16:creationId xmlns:a16="http://schemas.microsoft.com/office/drawing/2014/main" id="{E1D7DD53-3DF7-4ED4-BDF6-16965C335FC6}"/>
              </a:ext>
            </a:extLst>
          </p:cNvPr>
          <p:cNvSpPr/>
          <p:nvPr userDrawn="1"/>
        </p:nvSpPr>
        <p:spPr>
          <a:xfrm>
            <a:off x="4432760" y="4911571"/>
            <a:ext cx="278705" cy="184666"/>
          </a:xfrm>
          <a:prstGeom prst="rect">
            <a:avLst/>
          </a:prstGeom>
        </p:spPr>
        <p:txBody>
          <a:bodyPr wrap="none">
            <a:spAutoFit/>
          </a:bodyPr>
          <a:lstStyle/>
          <a:p>
            <a:fld id="{9E4DEE52-25AF-7B49-B9FC-7562266B64DE}" type="slidenum">
              <a:rPr lang="en-US" sz="600" smtClean="0">
                <a:solidFill>
                  <a:srgbClr val="FFFFFF"/>
                </a:solidFill>
                <a:latin typeface="Arial"/>
                <a:cs typeface="Arial"/>
              </a:rPr>
              <a:pPr/>
              <a:t>‹#›</a:t>
            </a:fld>
            <a:endParaRPr lang="en-US" sz="600" dirty="0">
              <a:solidFill>
                <a:srgbClr val="FFFFFF"/>
              </a:solidFill>
              <a:latin typeface="Arial"/>
              <a:cs typeface="Arial"/>
            </a:endParaRPr>
          </a:p>
        </p:txBody>
      </p:sp>
    </p:spTree>
    <p:custDataLst>
      <p:tags r:id="rId1"/>
    </p:custDataLst>
    <p:extLst>
      <p:ext uri="{BB962C8B-B14F-4D97-AF65-F5344CB8AC3E}">
        <p14:creationId xmlns:p14="http://schemas.microsoft.com/office/powerpoint/2010/main" val="1330546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_alternativ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Section title"/>
          <p:cNvSpPr>
            <a:spLocks noGrp="1"/>
          </p:cNvSpPr>
          <p:nvPr>
            <p:ph type="title" hasCustomPrompt="1"/>
          </p:nvPr>
        </p:nvSpPr>
        <p:spPr>
          <a:xfrm>
            <a:off x="866275" y="1339734"/>
            <a:ext cx="6391175" cy="1249461"/>
          </a:xfrm>
          <a:noFill/>
          <a:ln w="19050">
            <a:solidFill>
              <a:srgbClr val="000054"/>
            </a:solidFill>
          </a:ln>
        </p:spPr>
        <p:txBody>
          <a:bodyPr lIns="180000" anchor="ctr">
            <a:normAutofit/>
          </a:bodyPr>
          <a:lstStyle>
            <a:lvl1pPr marL="115888" indent="0" algn="l">
              <a:lnSpc>
                <a:spcPct val="150000"/>
              </a:lnSpc>
              <a:spcBef>
                <a:spcPts val="0"/>
              </a:spcBef>
              <a:defRPr sz="3800" b="1" i="0" cap="none" baseline="0">
                <a:solidFill>
                  <a:srgbClr val="000054"/>
                </a:solidFill>
                <a:latin typeface="Arial"/>
                <a:cs typeface="Arial"/>
              </a:defRPr>
            </a:lvl1pPr>
          </a:lstStyle>
          <a:p>
            <a:r>
              <a:rPr lang="en-US" dirty="0"/>
              <a:t>Click to edit Section title</a:t>
            </a:r>
          </a:p>
        </p:txBody>
      </p:sp>
      <p:sp>
        <p:nvSpPr>
          <p:cNvPr id="3" name="Text Placeholder 2" title="Section subtitle"/>
          <p:cNvSpPr>
            <a:spLocks noGrp="1"/>
          </p:cNvSpPr>
          <p:nvPr>
            <p:ph type="body" idx="1"/>
          </p:nvPr>
        </p:nvSpPr>
        <p:spPr>
          <a:xfrm>
            <a:off x="866273" y="2589200"/>
            <a:ext cx="6391175" cy="917513"/>
          </a:xfrm>
          <a:noFill/>
          <a:ln w="19050">
            <a:solidFill>
              <a:srgbClr val="000054"/>
            </a:solidFill>
          </a:ln>
        </p:spPr>
        <p:txBody>
          <a:bodyPr anchor="t">
            <a:spAutoFit/>
          </a:bodyPr>
          <a:lstStyle>
            <a:lvl1pPr marL="111125" indent="0">
              <a:lnSpc>
                <a:spcPct val="150000"/>
              </a:lnSpc>
              <a:buNone/>
              <a:defRPr sz="2400">
                <a:solidFill>
                  <a:srgbClr val="00005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lvl1pPr>
              <a:defRPr>
                <a:solidFill>
                  <a:srgbClr val="000054"/>
                </a:solidFill>
              </a:defRPr>
            </a:lvl1pPr>
          </a:lstStyle>
          <a:p>
            <a:fld id="{66B7A6BE-7A3D-1C4F-BEDA-C5431FB9FC0F}" type="slidenum">
              <a:rPr lang="en-US" smtClean="0"/>
              <a:pPr/>
              <a:t>‹#›</a:t>
            </a:fld>
            <a:endParaRPr lang="en-US" dirty="0"/>
          </a:p>
        </p:txBody>
      </p:sp>
    </p:spTree>
    <p:custDataLst>
      <p:tags r:id="rId1"/>
    </p:custDataLst>
    <p:extLst>
      <p:ext uri="{BB962C8B-B14F-4D97-AF65-F5344CB8AC3E}">
        <p14:creationId xmlns:p14="http://schemas.microsoft.com/office/powerpoint/2010/main" val="2200329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solidFill>
          <a:srgbClr val="D9D9D9"/>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90005" y="285008"/>
            <a:ext cx="8752114" cy="4083105"/>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Slide Number Placeholder 8"/>
          <p:cNvSpPr>
            <a:spLocks noGrp="1"/>
          </p:cNvSpPr>
          <p:nvPr>
            <p:ph type="sldNum" sz="quarter" idx="12"/>
          </p:nvPr>
        </p:nvSpPr>
        <p:spPr/>
        <p:txBody>
          <a:bodyPr/>
          <a:lstStyle/>
          <a:p>
            <a:fld id="{66B7A6BE-7A3D-1C4F-BEDA-C5431FB9FC0F}" type="slidenum">
              <a:rPr lang="en-US" smtClean="0"/>
              <a:pPr/>
              <a:t>‹#›</a:t>
            </a:fld>
            <a:endParaRPr lang="en-US"/>
          </a:p>
        </p:txBody>
      </p:sp>
      <p:sp>
        <p:nvSpPr>
          <p:cNvPr id="5" name="Rectangle 4"/>
          <p:cNvSpPr/>
          <p:nvPr/>
        </p:nvSpPr>
        <p:spPr>
          <a:xfrm>
            <a:off x="0" y="4244547"/>
            <a:ext cx="9144405" cy="898954"/>
          </a:xfrm>
          <a:prstGeom prst="rect">
            <a:avLst/>
          </a:prstGeom>
          <a:solidFill>
            <a:srgbClr val="0000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3"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8452831" y="4451927"/>
            <a:ext cx="691169" cy="69197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Placeholder 1" title="Photo title"/>
          <p:cNvSpPr>
            <a:spLocks noGrp="1"/>
          </p:cNvSpPr>
          <p:nvPr>
            <p:ph type="title" hasCustomPrompt="1"/>
          </p:nvPr>
        </p:nvSpPr>
        <p:spPr>
          <a:xfrm>
            <a:off x="321275" y="4302350"/>
            <a:ext cx="8477139" cy="374563"/>
          </a:xfrm>
          <a:prstGeom prst="rect">
            <a:avLst/>
          </a:prstGeom>
        </p:spPr>
        <p:txBody>
          <a:bodyPr vert="horz" lIns="91440" tIns="45720" rIns="91440" bIns="45720" rtlCol="0" anchor="ctr">
            <a:noAutofit/>
          </a:bodyPr>
          <a:lstStyle>
            <a:lvl1pPr>
              <a:defRPr sz="2400" baseline="0">
                <a:solidFill>
                  <a:srgbClr val="DBDCDD"/>
                </a:solidFill>
              </a:defRPr>
            </a:lvl1pPr>
          </a:lstStyle>
          <a:p>
            <a:r>
              <a:rPr lang="en-US" dirty="0"/>
              <a:t>Click to edit image title</a:t>
            </a:r>
          </a:p>
        </p:txBody>
      </p:sp>
      <p:sp>
        <p:nvSpPr>
          <p:cNvPr id="17" name="Text Placeholder 16"/>
          <p:cNvSpPr>
            <a:spLocks noGrp="1"/>
          </p:cNvSpPr>
          <p:nvPr>
            <p:ph type="body" sz="quarter" idx="13" hasCustomPrompt="1"/>
          </p:nvPr>
        </p:nvSpPr>
        <p:spPr>
          <a:xfrm>
            <a:off x="320676" y="4694238"/>
            <a:ext cx="8477740" cy="263525"/>
          </a:xfrm>
        </p:spPr>
        <p:txBody>
          <a:bodyPr lIns="91440" tIns="0" rIns="91440" bIns="0"/>
          <a:lstStyle>
            <a:lvl1pPr marL="0" indent="0">
              <a:lnSpc>
                <a:spcPct val="100000"/>
              </a:lnSpc>
              <a:buNone/>
              <a:defRPr sz="1600" baseline="0">
                <a:solidFill>
                  <a:srgbClr val="DBDCDD"/>
                </a:solidFill>
              </a:defRPr>
            </a:lvl1pPr>
          </a:lstStyle>
          <a:p>
            <a:pPr lvl="0"/>
            <a:r>
              <a:rPr lang="en-US" dirty="0"/>
              <a:t>Reference link</a:t>
            </a:r>
          </a:p>
        </p:txBody>
      </p:sp>
    </p:spTree>
    <p:custDataLst>
      <p:tags r:id="rId1"/>
    </p:custDataLst>
    <p:extLst>
      <p:ext uri="{BB962C8B-B14F-4D97-AF65-F5344CB8AC3E}">
        <p14:creationId xmlns:p14="http://schemas.microsoft.com/office/powerpoint/2010/main" val="1251797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 Comparision">
    <p:spTree>
      <p:nvGrpSpPr>
        <p:cNvPr id="1" name=""/>
        <p:cNvGrpSpPr/>
        <p:nvPr/>
      </p:nvGrpSpPr>
      <p:grpSpPr>
        <a:xfrm>
          <a:off x="0" y="0"/>
          <a:ext cx="0" cy="0"/>
          <a:chOff x="0" y="0"/>
          <a:chExt cx="0" cy="0"/>
        </a:xfrm>
      </p:grpSpPr>
      <p:sp>
        <p:nvSpPr>
          <p:cNvPr id="15" name="Rectangle 14"/>
          <p:cNvSpPr/>
          <p:nvPr/>
        </p:nvSpPr>
        <p:spPr>
          <a:xfrm>
            <a:off x="0" y="-1"/>
            <a:ext cx="9144000" cy="902525"/>
          </a:xfrm>
          <a:prstGeom prst="rect">
            <a:avLst/>
          </a:prstGeom>
          <a:solidFill>
            <a:srgbClr val="0000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title="Slide title"/>
          <p:cNvSpPr>
            <a:spLocks noGrp="1"/>
          </p:cNvSpPr>
          <p:nvPr>
            <p:ph type="title" hasCustomPrompt="1"/>
          </p:nvPr>
        </p:nvSpPr>
        <p:spPr>
          <a:xfrm>
            <a:off x="1" y="-1"/>
            <a:ext cx="8259288" cy="902525"/>
          </a:xfrm>
          <a:solidFill>
            <a:srgbClr val="000054"/>
          </a:solidFill>
          <a:ln w="19050" cmpd="sng">
            <a:noFill/>
          </a:ln>
        </p:spPr>
        <p:txBody>
          <a:bodyPr wrap="square" lIns="365760" tIns="91440" rIns="365760" bIns="91440" anchor="ctr">
            <a:normAutofit/>
          </a:bodyPr>
          <a:lstStyle>
            <a:lvl1pPr marL="173038" indent="0" algn="l">
              <a:defRPr sz="3600" baseline="0">
                <a:solidFill>
                  <a:srgbClr val="DBDCDD"/>
                </a:solidFill>
                <a:latin typeface="Arial"/>
                <a:cs typeface="Arial"/>
              </a:defRPr>
            </a:lvl1pPr>
          </a:lstStyle>
          <a:p>
            <a:r>
              <a:rPr lang="en-US" dirty="0"/>
              <a:t>Click to edit title</a:t>
            </a:r>
          </a:p>
        </p:txBody>
      </p:sp>
      <p:sp>
        <p:nvSpPr>
          <p:cNvPr id="3" name="Content Placeholder 2"/>
          <p:cNvSpPr>
            <a:spLocks noGrp="1"/>
          </p:cNvSpPr>
          <p:nvPr>
            <p:ph sz="half" idx="1"/>
          </p:nvPr>
        </p:nvSpPr>
        <p:spPr>
          <a:xfrm>
            <a:off x="190006" y="1093573"/>
            <a:ext cx="4302356" cy="3614993"/>
          </a:xfrm>
          <a:noFill/>
          <a:ln w="19050" cmpd="sng">
            <a:solidFill>
              <a:srgbClr val="000054"/>
            </a:solidFill>
            <a:miter lim="800000"/>
          </a:ln>
        </p:spPr>
        <p:txBody>
          <a:bodyPr lIns="182880" tIns="182880" rIns="182880" bIns="182880"/>
          <a:lstStyle>
            <a:lvl1pPr marL="182880" indent="-182880">
              <a:lnSpc>
                <a:spcPct val="150000"/>
              </a:lnSpc>
              <a:spcBef>
                <a:spcPts val="1800"/>
              </a:spcBef>
              <a:spcAft>
                <a:spcPts val="0"/>
              </a:spcAft>
              <a:defRPr sz="2400"/>
            </a:lvl1pPr>
            <a:lvl2pPr>
              <a:lnSpc>
                <a:spcPct val="150000"/>
              </a:lnSpc>
              <a:spcBef>
                <a:spcPts val="1800"/>
              </a:spcBef>
              <a:spcAft>
                <a:spcPts val="0"/>
              </a:spcAft>
              <a:defRPr sz="2200"/>
            </a:lvl2pPr>
            <a:lvl3pPr>
              <a:lnSpc>
                <a:spcPct val="150000"/>
              </a:lnSpc>
              <a:spcBef>
                <a:spcPts val="1800"/>
              </a:spcBef>
              <a:spcAft>
                <a:spcPts val="0"/>
              </a:spcAft>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9" name="Slide Number Placeholder 8"/>
          <p:cNvSpPr>
            <a:spLocks noGrp="1"/>
          </p:cNvSpPr>
          <p:nvPr>
            <p:ph type="sldNum" sz="quarter" idx="16"/>
          </p:nvPr>
        </p:nvSpPr>
        <p:spPr/>
        <p:txBody>
          <a:bodyPr/>
          <a:lstStyle>
            <a:lvl1pPr>
              <a:defRPr>
                <a:solidFill>
                  <a:srgbClr val="000054"/>
                </a:solidFill>
              </a:defRPr>
            </a:lvl1pPr>
          </a:lstStyle>
          <a:p>
            <a:fld id="{66B7A6BE-7A3D-1C4F-BEDA-C5431FB9FC0F}" type="slidenum">
              <a:rPr lang="en-US" smtClean="0"/>
              <a:pPr/>
              <a:t>‹#›</a:t>
            </a:fld>
            <a:endParaRPr lang="en-US" dirty="0"/>
          </a:p>
        </p:txBody>
      </p:sp>
      <p:sp>
        <p:nvSpPr>
          <p:cNvPr id="8" name="Content Placeholder 2"/>
          <p:cNvSpPr>
            <a:spLocks noGrp="1"/>
          </p:cNvSpPr>
          <p:nvPr>
            <p:ph sz="half" idx="17"/>
          </p:nvPr>
        </p:nvSpPr>
        <p:spPr>
          <a:xfrm>
            <a:off x="4651513" y="1093573"/>
            <a:ext cx="4302356" cy="3614993"/>
          </a:xfrm>
          <a:noFill/>
          <a:ln w="19050" cmpd="sng">
            <a:solidFill>
              <a:srgbClr val="000054"/>
            </a:solidFill>
            <a:miter lim="800000"/>
          </a:ln>
        </p:spPr>
        <p:txBody>
          <a:bodyPr/>
          <a:lstStyle>
            <a:lvl1pPr>
              <a:lnSpc>
                <a:spcPct val="150000"/>
              </a:lnSpc>
              <a:defRPr sz="2400"/>
            </a:lvl1pPr>
            <a:lvl2pPr>
              <a:lnSpc>
                <a:spcPct val="150000"/>
              </a:lnSpc>
              <a:defRPr sz="2200"/>
            </a:lvl2pPr>
            <a:lvl3pPr>
              <a:lnSpc>
                <a:spcPct val="150000"/>
              </a:lnSpc>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pic>
        <p:nvPicPr>
          <p:cNvPr id="14" name="Picture 3"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2831" y="0"/>
            <a:ext cx="691169" cy="6919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4720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1157" y="1200151"/>
            <a:ext cx="8229600" cy="3394472"/>
          </a:xfrm>
          <a:prstGeom prst="rect">
            <a:avLst/>
          </a:prstGeom>
        </p:spPr>
        <p:txBody>
          <a:bodyPr vert="horz" wrap="square" lIns="180000" tIns="180000" rIns="180000" bIns="180000" rtlCol="0">
            <a:noAutofit/>
          </a:bodyPr>
          <a:lstStyle/>
          <a:p>
            <a:pPr lvl="0"/>
            <a:r>
              <a:rPr lang="en-AU" dirty="0"/>
              <a:t>Click to edit Master text styles</a:t>
            </a:r>
          </a:p>
          <a:p>
            <a:pPr lvl="1"/>
            <a:r>
              <a:rPr lang="en-AU" dirty="0"/>
              <a:t>Second level</a:t>
            </a:r>
          </a:p>
          <a:p>
            <a:pPr lvl="2"/>
            <a:r>
              <a:rPr lang="en-AU" dirty="0"/>
              <a:t>Third level</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rgbClr val="616161"/>
                </a:solidFill>
                <a:latin typeface="Arial"/>
                <a:cs typeface="Arial"/>
              </a:defRPr>
            </a:lvl1pPr>
          </a:lstStyle>
          <a:p>
            <a:fld id="{66B7A6BE-7A3D-1C4F-BEDA-C5431FB9FC0F}" type="slidenum">
              <a:rPr lang="en-US" smtClean="0"/>
              <a:pPr/>
              <a:t>‹#›</a:t>
            </a:fld>
            <a:endParaRPr lang="en-US"/>
          </a:p>
        </p:txBody>
      </p:sp>
    </p:spTree>
    <p:custDataLst>
      <p:tags r:id="rId20"/>
    </p:custDataLst>
    <p:extLst>
      <p:ext uri="{BB962C8B-B14F-4D97-AF65-F5344CB8AC3E}">
        <p14:creationId xmlns:p14="http://schemas.microsoft.com/office/powerpoint/2010/main" val="640485825"/>
      </p:ext>
    </p:extLst>
  </p:cSld>
  <p:clrMap bg1="lt1" tx1="dk1" bg2="lt2" tx2="dk2" accent1="accent1" accent2="accent2" accent3="accent3" accent4="accent4" accent5="accent5" accent6="accent6" hlink="hlink" folHlink="folHlink"/>
  <p:sldLayoutIdLst>
    <p:sldLayoutId id="2147483713" r:id="rId1"/>
    <p:sldLayoutId id="2147483707" r:id="rId2"/>
    <p:sldLayoutId id="2147483708" r:id="rId3"/>
    <p:sldLayoutId id="2147483709" r:id="rId4"/>
    <p:sldLayoutId id="2147483710" r:id="rId5"/>
    <p:sldLayoutId id="2147483711" r:id="rId6"/>
    <p:sldLayoutId id="2147483712" r:id="rId7"/>
    <p:sldLayoutId id="2147483714" r:id="rId8"/>
    <p:sldLayoutId id="2147483715" r:id="rId9"/>
    <p:sldLayoutId id="2147483716" r:id="rId10"/>
    <p:sldLayoutId id="2147483717" r:id="rId11"/>
    <p:sldLayoutId id="2147483718" r:id="rId12"/>
    <p:sldLayoutId id="2147483719" r:id="rId13"/>
    <p:sldLayoutId id="2147483720" r:id="rId14"/>
    <p:sldLayoutId id="2147483690" r:id="rId15"/>
    <p:sldLayoutId id="2147483650" r:id="rId16"/>
    <p:sldLayoutId id="2147483652" r:id="rId17"/>
    <p:sldLayoutId id="2147483672" r:id="rId18"/>
  </p:sldLayoutIdLst>
  <p:hf hdr="0" ftr="0" dt="0"/>
  <p:txStyles>
    <p:titleStyle>
      <a:lvl1pPr algn="l" defTabSz="457200" rtl="0" eaLnBrk="1" latinLnBrk="0" hangingPunct="1">
        <a:spcBef>
          <a:spcPct val="0"/>
        </a:spcBef>
        <a:buNone/>
        <a:defRPr sz="3600" b="1" i="0" kern="1200">
          <a:solidFill>
            <a:srgbClr val="000054"/>
          </a:solidFill>
          <a:latin typeface="Arial"/>
          <a:ea typeface="+mj-ea"/>
          <a:cs typeface="Arial"/>
        </a:defRPr>
      </a:lvl1pPr>
    </p:titleStyle>
    <p:bodyStyle>
      <a:lvl1pPr marL="342900" indent="-342900" algn="l" defTabSz="457200" rtl="0" eaLnBrk="1" latinLnBrk="0" hangingPunct="1">
        <a:lnSpc>
          <a:spcPct val="150000"/>
        </a:lnSpc>
        <a:spcBef>
          <a:spcPts val="1800"/>
        </a:spcBef>
        <a:buClr>
          <a:srgbClr val="A60C0C"/>
        </a:buClr>
        <a:buFont typeface="Arial"/>
        <a:buChar char="•"/>
        <a:defRPr sz="2400" kern="1200">
          <a:solidFill>
            <a:srgbClr val="000054"/>
          </a:solidFill>
          <a:latin typeface="Arial"/>
          <a:ea typeface="+mn-ea"/>
          <a:cs typeface="Arial"/>
        </a:defRPr>
      </a:lvl1pPr>
      <a:lvl2pPr marL="742950" indent="-285750" algn="l" defTabSz="457200" rtl="0" eaLnBrk="1" latinLnBrk="0" hangingPunct="1">
        <a:lnSpc>
          <a:spcPct val="150000"/>
        </a:lnSpc>
        <a:spcBef>
          <a:spcPts val="1800"/>
        </a:spcBef>
        <a:buClr>
          <a:srgbClr val="A60C0C"/>
        </a:buClr>
        <a:buFont typeface="Courier New"/>
        <a:buChar char="o"/>
        <a:defRPr sz="2200" kern="1200">
          <a:solidFill>
            <a:srgbClr val="000054"/>
          </a:solidFill>
          <a:latin typeface="Arial"/>
          <a:ea typeface="+mn-ea"/>
          <a:cs typeface="Arial"/>
        </a:defRPr>
      </a:lvl2pPr>
      <a:lvl3pPr marL="1143000" indent="-228600" algn="l" defTabSz="457200" rtl="0" eaLnBrk="1" latinLnBrk="0" hangingPunct="1">
        <a:lnSpc>
          <a:spcPct val="150000"/>
        </a:lnSpc>
        <a:spcBef>
          <a:spcPts val="1800"/>
        </a:spcBef>
        <a:buClr>
          <a:srgbClr val="A60C0C"/>
        </a:buClr>
        <a:buFont typeface="Arial"/>
        <a:buChar char="•"/>
        <a:defRPr sz="2000" kern="1200">
          <a:solidFill>
            <a:srgbClr val="000054"/>
          </a:solidFill>
          <a:latin typeface="Arial"/>
          <a:ea typeface="+mn-ea"/>
          <a:cs typeface="Arial"/>
        </a:defRPr>
      </a:lvl3pPr>
      <a:lvl4pPr marL="1600200" indent="-228600" algn="l" defTabSz="457200" rtl="0" eaLnBrk="1" latinLnBrk="0" hangingPunct="1">
        <a:lnSpc>
          <a:spcPct val="150000"/>
        </a:lnSpc>
        <a:spcBef>
          <a:spcPct val="20000"/>
        </a:spcBef>
        <a:buClr>
          <a:srgbClr val="A60C0C"/>
        </a:buClr>
        <a:buFont typeface="Courier New"/>
        <a:buChar char="o"/>
        <a:defRPr sz="2200" kern="1200">
          <a:solidFill>
            <a:srgbClr val="333333"/>
          </a:solidFill>
          <a:latin typeface="Arial"/>
          <a:ea typeface="+mn-ea"/>
          <a:cs typeface="Arial"/>
        </a:defRPr>
      </a:lvl4pPr>
      <a:lvl5pPr marL="2057400" indent="-228600" algn="l" defTabSz="457200" rtl="0" eaLnBrk="1" latinLnBrk="0" hangingPunct="1">
        <a:lnSpc>
          <a:spcPct val="150000"/>
        </a:lnSpc>
        <a:spcBef>
          <a:spcPct val="20000"/>
        </a:spcBef>
        <a:buClr>
          <a:srgbClr val="A60C0C"/>
        </a:buClr>
        <a:buFont typeface="Arial"/>
        <a:buChar char="»"/>
        <a:defRPr sz="2200" kern="1200">
          <a:solidFill>
            <a:srgbClr val="33333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mailto:yossi.nygate@rmit.edu.vn"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 Id="rId6" Type="http://schemas.openxmlformats.org/officeDocument/2006/relationships/image" Target="../media/image17.jpg"/><Relationship Id="rId5" Type="http://schemas.openxmlformats.org/officeDocument/2006/relationships/image" Target="../media/image16.jpeg"/><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hyperlink" Target="https://www.khanacademy.org/computing/computer-science/algorithms/intro-to-algorithms/v/what-are-algorithms"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7140" y="1727425"/>
            <a:ext cx="6737684" cy="1421162"/>
          </a:xfrm>
        </p:spPr>
        <p:txBody>
          <a:bodyPr/>
          <a:lstStyle/>
          <a:p>
            <a:pPr>
              <a:lnSpc>
                <a:spcPct val="100000"/>
              </a:lnSpc>
            </a:pPr>
            <a:br>
              <a:rPr lang="en-US" dirty="0"/>
            </a:br>
            <a:r>
              <a:rPr lang="en-US" dirty="0"/>
              <a:t>Data Structures and Algorithms</a:t>
            </a:r>
          </a:p>
        </p:txBody>
      </p:sp>
    </p:spTree>
    <p:extLst>
      <p:ext uri="{BB962C8B-B14F-4D97-AF65-F5344CB8AC3E}">
        <p14:creationId xmlns:p14="http://schemas.microsoft.com/office/powerpoint/2010/main" val="803691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69F1D1-AF30-4122-B5F4-D1C1CE6E0CBF}"/>
              </a:ext>
            </a:extLst>
          </p:cNvPr>
          <p:cNvSpPr>
            <a:spLocks noGrp="1"/>
          </p:cNvSpPr>
          <p:nvPr>
            <p:ph idx="1"/>
          </p:nvPr>
        </p:nvSpPr>
        <p:spPr/>
        <p:txBody>
          <a:bodyPr>
            <a:noAutofit/>
          </a:bodyPr>
          <a:lstStyle/>
          <a:p>
            <a:pPr>
              <a:lnSpc>
                <a:spcPct val="100000"/>
              </a:lnSpc>
              <a:spcBef>
                <a:spcPts val="600"/>
              </a:spcBef>
            </a:pPr>
            <a:r>
              <a:rPr lang="en-US" dirty="0"/>
              <a:t>Course will be a combination of lectures and labs</a:t>
            </a:r>
          </a:p>
          <a:p>
            <a:pPr lvl="1">
              <a:lnSpc>
                <a:spcPct val="100000"/>
              </a:lnSpc>
              <a:spcBef>
                <a:spcPts val="600"/>
              </a:spcBef>
            </a:pPr>
            <a:r>
              <a:rPr lang="en-US" sz="2400" dirty="0"/>
              <a:t>Ratio will vary</a:t>
            </a:r>
          </a:p>
          <a:p>
            <a:pPr>
              <a:lnSpc>
                <a:spcPct val="100000"/>
              </a:lnSpc>
              <a:spcBef>
                <a:spcPts val="1200"/>
              </a:spcBef>
            </a:pPr>
            <a:r>
              <a:rPr lang="en-US" dirty="0"/>
              <a:t>Come to class on time</a:t>
            </a:r>
          </a:p>
          <a:p>
            <a:pPr>
              <a:lnSpc>
                <a:spcPct val="100000"/>
              </a:lnSpc>
              <a:spcBef>
                <a:spcPts val="1200"/>
              </a:spcBef>
            </a:pPr>
            <a:r>
              <a:rPr lang="en-US" dirty="0"/>
              <a:t>Please don’t disturb your classmates</a:t>
            </a:r>
          </a:p>
          <a:p>
            <a:pPr lvl="1">
              <a:lnSpc>
                <a:spcPct val="100000"/>
              </a:lnSpc>
              <a:spcBef>
                <a:spcPts val="1200"/>
              </a:spcBef>
            </a:pPr>
            <a:r>
              <a:rPr lang="en-US" sz="2400" dirty="0"/>
              <a:t>Loud chatting</a:t>
            </a:r>
          </a:p>
          <a:p>
            <a:pPr lvl="1">
              <a:lnSpc>
                <a:spcPct val="100000"/>
              </a:lnSpc>
              <a:spcBef>
                <a:spcPts val="1200"/>
              </a:spcBef>
            </a:pPr>
            <a:r>
              <a:rPr lang="en-US" sz="2400" dirty="0"/>
              <a:t>Phone calls</a:t>
            </a:r>
          </a:p>
          <a:p>
            <a:pPr>
              <a:lnSpc>
                <a:spcPct val="100000"/>
              </a:lnSpc>
              <a:spcBef>
                <a:spcPts val="1200"/>
              </a:spcBef>
            </a:pPr>
            <a:r>
              <a:rPr lang="en-US" dirty="0"/>
              <a:t>Be professional</a:t>
            </a:r>
          </a:p>
          <a:p>
            <a:pPr lvl="1">
              <a:lnSpc>
                <a:spcPct val="100000"/>
              </a:lnSpc>
              <a:spcBef>
                <a:spcPts val="1200"/>
              </a:spcBef>
            </a:pPr>
            <a:endParaRPr lang="en-US" sz="2000" dirty="0"/>
          </a:p>
        </p:txBody>
      </p:sp>
      <p:sp>
        <p:nvSpPr>
          <p:cNvPr id="2" name="Title 1">
            <a:extLst>
              <a:ext uri="{FF2B5EF4-FFF2-40B4-BE49-F238E27FC236}">
                <a16:creationId xmlns:a16="http://schemas.microsoft.com/office/drawing/2014/main" id="{E192F24A-FB0C-4367-8E2B-61006D80DF70}"/>
              </a:ext>
            </a:extLst>
          </p:cNvPr>
          <p:cNvSpPr>
            <a:spLocks noGrp="1"/>
          </p:cNvSpPr>
          <p:nvPr>
            <p:ph type="title"/>
          </p:nvPr>
        </p:nvSpPr>
        <p:spPr/>
        <p:txBody>
          <a:bodyPr/>
          <a:lstStyle/>
          <a:p>
            <a:r>
              <a:rPr lang="en-GB" dirty="0"/>
              <a:t>Housekeeping</a:t>
            </a:r>
          </a:p>
        </p:txBody>
      </p:sp>
      <p:sp>
        <p:nvSpPr>
          <p:cNvPr id="4" name="Slide Number Placeholder 3">
            <a:extLst>
              <a:ext uri="{FF2B5EF4-FFF2-40B4-BE49-F238E27FC236}">
                <a16:creationId xmlns:a16="http://schemas.microsoft.com/office/drawing/2014/main" id="{07DE19C7-4EE2-4B6A-9EEF-80D204DEB8DC}"/>
              </a:ext>
            </a:extLst>
          </p:cNvPr>
          <p:cNvSpPr>
            <a:spLocks noGrp="1"/>
          </p:cNvSpPr>
          <p:nvPr>
            <p:ph type="sldNum" sz="quarter" idx="12"/>
          </p:nvPr>
        </p:nvSpPr>
        <p:spPr/>
        <p:txBody>
          <a:bodyPr/>
          <a:lstStyle/>
          <a:p>
            <a:fld id="{66B7A6BE-7A3D-1C4F-BEDA-C5431FB9FC0F}" type="slidenum">
              <a:rPr lang="en-US" smtClean="0"/>
              <a:pPr/>
              <a:t>10</a:t>
            </a:fld>
            <a:endParaRPr lang="en-US" dirty="0"/>
          </a:p>
        </p:txBody>
      </p:sp>
    </p:spTree>
    <p:extLst>
      <p:ext uri="{BB962C8B-B14F-4D97-AF65-F5344CB8AC3E}">
        <p14:creationId xmlns:p14="http://schemas.microsoft.com/office/powerpoint/2010/main" val="3632008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A98CFE6-937F-4ED0-B4EC-38D7A927812B}"/>
              </a:ext>
            </a:extLst>
          </p:cNvPr>
          <p:cNvSpPr>
            <a:spLocks noGrp="1"/>
          </p:cNvSpPr>
          <p:nvPr>
            <p:ph idx="1"/>
          </p:nvPr>
        </p:nvSpPr>
        <p:spPr/>
        <p:txBody>
          <a:bodyPr>
            <a:noAutofit/>
          </a:bodyPr>
          <a:lstStyle/>
          <a:p>
            <a:pPr>
              <a:lnSpc>
                <a:spcPct val="100000"/>
              </a:lnSpc>
            </a:pPr>
            <a:r>
              <a:rPr lang="en-US" dirty="0"/>
              <a:t>Please do </a:t>
            </a:r>
            <a:r>
              <a:rPr lang="en-US" b="1" u="sng" dirty="0"/>
              <a:t>NOT</a:t>
            </a:r>
            <a:r>
              <a:rPr lang="en-US" dirty="0"/>
              <a:t> wait until the day before the due date…</a:t>
            </a:r>
          </a:p>
          <a:p>
            <a:pPr lvl="1">
              <a:lnSpc>
                <a:spcPct val="100000"/>
              </a:lnSpc>
            </a:pPr>
            <a:r>
              <a:rPr lang="en-US" sz="2400" dirty="0"/>
              <a:t>To submit your assignment</a:t>
            </a:r>
          </a:p>
          <a:p>
            <a:pPr lvl="1">
              <a:lnSpc>
                <a:spcPct val="100000"/>
              </a:lnSpc>
            </a:pPr>
            <a:r>
              <a:rPr lang="en-US" sz="2400" dirty="0"/>
              <a:t>To seek help</a:t>
            </a:r>
          </a:p>
          <a:p>
            <a:pPr>
              <a:lnSpc>
                <a:spcPct val="100000"/>
              </a:lnSpc>
            </a:pPr>
            <a:r>
              <a:rPr lang="en-US" dirty="0"/>
              <a:t>Extensions are only granted in exceptional circumstances </a:t>
            </a:r>
          </a:p>
          <a:p>
            <a:pPr>
              <a:lnSpc>
                <a:spcPct val="100000"/>
              </a:lnSpc>
            </a:pPr>
            <a:r>
              <a:rPr lang="en-US" dirty="0"/>
              <a:t>Early Assessment will be provided on Assignment 1</a:t>
            </a:r>
          </a:p>
          <a:p>
            <a:pPr>
              <a:lnSpc>
                <a:spcPct val="100000"/>
              </a:lnSpc>
            </a:pPr>
            <a:r>
              <a:rPr lang="en-US" dirty="0"/>
              <a:t>Be sure to read Course Announcements</a:t>
            </a:r>
          </a:p>
          <a:p>
            <a:pPr>
              <a:lnSpc>
                <a:spcPct val="100000"/>
              </a:lnSpc>
            </a:pPr>
            <a:endParaRPr lang="en-US" dirty="0"/>
          </a:p>
        </p:txBody>
      </p:sp>
      <p:sp>
        <p:nvSpPr>
          <p:cNvPr id="2" name="Title 1">
            <a:extLst>
              <a:ext uri="{FF2B5EF4-FFF2-40B4-BE49-F238E27FC236}">
                <a16:creationId xmlns:a16="http://schemas.microsoft.com/office/drawing/2014/main" id="{E192F24A-FB0C-4367-8E2B-61006D80DF70}"/>
              </a:ext>
            </a:extLst>
          </p:cNvPr>
          <p:cNvSpPr>
            <a:spLocks noGrp="1"/>
          </p:cNvSpPr>
          <p:nvPr>
            <p:ph type="title"/>
          </p:nvPr>
        </p:nvSpPr>
        <p:spPr/>
        <p:txBody>
          <a:bodyPr/>
          <a:lstStyle/>
          <a:p>
            <a:r>
              <a:rPr lang="en-US" dirty="0"/>
              <a:t>I am here to help</a:t>
            </a:r>
            <a:endParaRPr lang="en-GB" dirty="0"/>
          </a:p>
        </p:txBody>
      </p:sp>
      <p:sp>
        <p:nvSpPr>
          <p:cNvPr id="4" name="Slide Number Placeholder 3">
            <a:extLst>
              <a:ext uri="{FF2B5EF4-FFF2-40B4-BE49-F238E27FC236}">
                <a16:creationId xmlns:a16="http://schemas.microsoft.com/office/drawing/2014/main" id="{F4B0C501-653E-421F-BF98-97B21D2E35E9}"/>
              </a:ext>
            </a:extLst>
          </p:cNvPr>
          <p:cNvSpPr>
            <a:spLocks noGrp="1"/>
          </p:cNvSpPr>
          <p:nvPr>
            <p:ph type="sldNum" sz="quarter" idx="12"/>
          </p:nvPr>
        </p:nvSpPr>
        <p:spPr/>
        <p:txBody>
          <a:bodyPr/>
          <a:lstStyle/>
          <a:p>
            <a:fld id="{66B7A6BE-7A3D-1C4F-BEDA-C5431FB9FC0F}" type="slidenum">
              <a:rPr lang="en-US" smtClean="0"/>
              <a:pPr/>
              <a:t>11</a:t>
            </a:fld>
            <a:endParaRPr lang="en-US" dirty="0"/>
          </a:p>
        </p:txBody>
      </p:sp>
    </p:spTree>
    <p:extLst>
      <p:ext uri="{BB962C8B-B14F-4D97-AF65-F5344CB8AC3E}">
        <p14:creationId xmlns:p14="http://schemas.microsoft.com/office/powerpoint/2010/main" val="3613864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5B0C29-D2DA-4322-A42F-C616556FFD11}"/>
              </a:ext>
            </a:extLst>
          </p:cNvPr>
          <p:cNvSpPr>
            <a:spLocks noGrp="1"/>
          </p:cNvSpPr>
          <p:nvPr>
            <p:ph idx="1"/>
          </p:nvPr>
        </p:nvSpPr>
        <p:spPr/>
        <p:txBody>
          <a:bodyPr/>
          <a:lstStyle/>
          <a:p>
            <a:r>
              <a:rPr lang="en-US" sz="2000" dirty="0"/>
              <a:t>Email: </a:t>
            </a:r>
            <a:r>
              <a:rPr lang="en-US" sz="2000" dirty="0">
                <a:hlinkClick r:id="rId2"/>
              </a:rPr>
              <a:t>yossi.nygate@rmit.edu.vn</a:t>
            </a:r>
            <a:endParaRPr lang="en-US" sz="2000" dirty="0"/>
          </a:p>
          <a:p>
            <a:r>
              <a:rPr lang="en-US" sz="2000" dirty="0"/>
              <a:t>Office Hours: Tuesday afternoons or Friday mornings</a:t>
            </a:r>
          </a:p>
          <a:p>
            <a:r>
              <a:rPr lang="en-US" sz="2000" dirty="0"/>
              <a:t>Please email for appointment in advance to avoid clashing with other students</a:t>
            </a:r>
          </a:p>
          <a:p>
            <a:r>
              <a:rPr lang="en-US" sz="2000" dirty="0"/>
              <a:t>You can also contact me via canvas</a:t>
            </a:r>
          </a:p>
        </p:txBody>
      </p:sp>
      <p:sp>
        <p:nvSpPr>
          <p:cNvPr id="3" name="Title 2">
            <a:extLst>
              <a:ext uri="{FF2B5EF4-FFF2-40B4-BE49-F238E27FC236}">
                <a16:creationId xmlns:a16="http://schemas.microsoft.com/office/drawing/2014/main" id="{8E017FC5-6A09-4285-BBFA-106D5111E2B3}"/>
              </a:ext>
            </a:extLst>
          </p:cNvPr>
          <p:cNvSpPr>
            <a:spLocks noGrp="1"/>
          </p:cNvSpPr>
          <p:nvPr>
            <p:ph type="title"/>
          </p:nvPr>
        </p:nvSpPr>
        <p:spPr/>
        <p:txBody>
          <a:bodyPr/>
          <a:lstStyle/>
          <a:p>
            <a:r>
              <a:rPr lang="en-US" dirty="0"/>
              <a:t>How to Contact Me</a:t>
            </a:r>
          </a:p>
        </p:txBody>
      </p:sp>
      <p:sp>
        <p:nvSpPr>
          <p:cNvPr id="4" name="Slide Number Placeholder 3">
            <a:extLst>
              <a:ext uri="{FF2B5EF4-FFF2-40B4-BE49-F238E27FC236}">
                <a16:creationId xmlns:a16="http://schemas.microsoft.com/office/drawing/2014/main" id="{2E7EB052-0501-44EE-9764-A2DB3A57B6FE}"/>
              </a:ext>
            </a:extLst>
          </p:cNvPr>
          <p:cNvSpPr>
            <a:spLocks noGrp="1"/>
          </p:cNvSpPr>
          <p:nvPr>
            <p:ph type="sldNum" sz="quarter" idx="12"/>
          </p:nvPr>
        </p:nvSpPr>
        <p:spPr/>
        <p:txBody>
          <a:bodyPr/>
          <a:lstStyle/>
          <a:p>
            <a:fld id="{66B7A6BE-7A3D-1C4F-BEDA-C5431FB9FC0F}" type="slidenum">
              <a:rPr lang="en-US" smtClean="0"/>
              <a:pPr/>
              <a:t>12</a:t>
            </a:fld>
            <a:endParaRPr lang="en-US" dirty="0"/>
          </a:p>
        </p:txBody>
      </p:sp>
    </p:spTree>
    <p:extLst>
      <p:ext uri="{BB962C8B-B14F-4D97-AF65-F5344CB8AC3E}">
        <p14:creationId xmlns:p14="http://schemas.microsoft.com/office/powerpoint/2010/main" val="1844399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2F24A-FB0C-4367-8E2B-61006D80DF70}"/>
              </a:ext>
            </a:extLst>
          </p:cNvPr>
          <p:cNvSpPr>
            <a:spLocks noGrp="1"/>
          </p:cNvSpPr>
          <p:nvPr>
            <p:ph type="title"/>
          </p:nvPr>
        </p:nvSpPr>
        <p:spPr/>
        <p:txBody>
          <a:bodyPr/>
          <a:lstStyle/>
          <a:p>
            <a:r>
              <a:rPr lang="en-US" dirty="0"/>
              <a:t>Course syllabus</a:t>
            </a:r>
            <a:endParaRPr lang="en-GB" dirty="0"/>
          </a:p>
        </p:txBody>
      </p:sp>
      <p:graphicFrame>
        <p:nvGraphicFramePr>
          <p:cNvPr id="5" name="Table 4">
            <a:extLst>
              <a:ext uri="{FF2B5EF4-FFF2-40B4-BE49-F238E27FC236}">
                <a16:creationId xmlns:a16="http://schemas.microsoft.com/office/drawing/2014/main" id="{10D769CE-1EB1-44AB-BA34-447E03122464}"/>
              </a:ext>
            </a:extLst>
          </p:cNvPr>
          <p:cNvGraphicFramePr>
            <a:graphicFrameLocks noGrp="1"/>
          </p:cNvGraphicFramePr>
          <p:nvPr>
            <p:extLst>
              <p:ext uri="{D42A27DB-BD31-4B8C-83A1-F6EECF244321}">
                <p14:modId xmlns:p14="http://schemas.microsoft.com/office/powerpoint/2010/main" val="3908013330"/>
              </p:ext>
            </p:extLst>
          </p:nvPr>
        </p:nvGraphicFramePr>
        <p:xfrm>
          <a:off x="163902" y="1120929"/>
          <a:ext cx="8609161" cy="3200400"/>
        </p:xfrm>
        <a:graphic>
          <a:graphicData uri="http://schemas.openxmlformats.org/drawingml/2006/table">
            <a:tbl>
              <a:tblPr firstRow="1" bandRow="1">
                <a:tableStyleId>{7E9639D4-E3E2-4D34-9284-5A2195B3D0D7}</a:tableStyleId>
              </a:tblPr>
              <a:tblGrid>
                <a:gridCol w="1198764">
                  <a:extLst>
                    <a:ext uri="{9D8B030D-6E8A-4147-A177-3AD203B41FA5}">
                      <a16:colId xmlns:a16="http://schemas.microsoft.com/office/drawing/2014/main" val="3150277867"/>
                    </a:ext>
                  </a:extLst>
                </a:gridCol>
                <a:gridCol w="3606815">
                  <a:extLst>
                    <a:ext uri="{9D8B030D-6E8A-4147-A177-3AD203B41FA5}">
                      <a16:colId xmlns:a16="http://schemas.microsoft.com/office/drawing/2014/main" val="4243303397"/>
                    </a:ext>
                  </a:extLst>
                </a:gridCol>
                <a:gridCol w="3803582">
                  <a:extLst>
                    <a:ext uri="{9D8B030D-6E8A-4147-A177-3AD203B41FA5}">
                      <a16:colId xmlns:a16="http://schemas.microsoft.com/office/drawing/2014/main" val="2983943821"/>
                    </a:ext>
                  </a:extLst>
                </a:gridCol>
              </a:tblGrid>
              <a:tr h="0">
                <a:tc>
                  <a:txBody>
                    <a:bodyPr/>
                    <a:lstStyle/>
                    <a:p>
                      <a:pPr algn="ctr"/>
                      <a:r>
                        <a:rPr lang="en-US" sz="1800" dirty="0">
                          <a:latin typeface="+mj-lt"/>
                        </a:rPr>
                        <a:t>Week</a:t>
                      </a:r>
                      <a:endParaRPr lang="en-GB" sz="1800" dirty="0">
                        <a:latin typeface="+mj-lt"/>
                      </a:endParaRPr>
                    </a:p>
                  </a:txBody>
                  <a:tcPr/>
                </a:tc>
                <a:tc>
                  <a:txBody>
                    <a:bodyPr/>
                    <a:lstStyle/>
                    <a:p>
                      <a:pPr algn="ctr"/>
                      <a:r>
                        <a:rPr lang="en-US" sz="1800" dirty="0">
                          <a:latin typeface="+mj-lt"/>
                        </a:rPr>
                        <a:t>Topic</a:t>
                      </a:r>
                      <a:endParaRPr lang="en-GB" sz="1800" dirty="0">
                        <a:latin typeface="+mj-lt"/>
                      </a:endParaRPr>
                    </a:p>
                  </a:txBody>
                  <a:tcPr/>
                </a:tc>
                <a:tc>
                  <a:txBody>
                    <a:bodyPr/>
                    <a:lstStyle/>
                    <a:p>
                      <a:pPr algn="ctr"/>
                      <a:r>
                        <a:rPr lang="en-GB" sz="1800" dirty="0">
                          <a:latin typeface="+mj-lt"/>
                        </a:rPr>
                        <a:t>Assessment</a:t>
                      </a:r>
                    </a:p>
                  </a:txBody>
                  <a:tcPr/>
                </a:tc>
                <a:extLst>
                  <a:ext uri="{0D108BD9-81ED-4DB2-BD59-A6C34878D82A}">
                    <a16:rowId xmlns:a16="http://schemas.microsoft.com/office/drawing/2014/main" val="3594942743"/>
                  </a:ext>
                </a:extLst>
              </a:tr>
              <a:tr h="314368">
                <a:tc>
                  <a:txBody>
                    <a:bodyPr/>
                    <a:lstStyle/>
                    <a:p>
                      <a:pPr algn="ctr"/>
                      <a:r>
                        <a:rPr lang="en-US" sz="1800" dirty="0">
                          <a:latin typeface="+mj-lt"/>
                          <a:cs typeface="Arial" panose="020B0604020202020204" pitchFamily="34" charset="0"/>
                        </a:rPr>
                        <a:t>1</a:t>
                      </a:r>
                      <a:endParaRPr lang="en-GB" sz="1800" dirty="0">
                        <a:latin typeface="+mj-lt"/>
                        <a:cs typeface="Arial" panose="020B0604020202020204" pitchFamily="34" charset="0"/>
                      </a:endParaRPr>
                    </a:p>
                  </a:txBody>
                  <a:tcPr/>
                </a:tc>
                <a:tc>
                  <a:txBody>
                    <a:bodyPr/>
                    <a:lstStyle/>
                    <a:p>
                      <a:r>
                        <a:rPr lang="en-US" sz="1800" dirty="0">
                          <a:latin typeface="+mj-lt"/>
                          <a:cs typeface="Arial" panose="020B0604020202020204" pitchFamily="34" charset="0"/>
                        </a:rPr>
                        <a:t>Introduction to Data Structures and Algorithms</a:t>
                      </a:r>
                      <a:endParaRPr lang="en-GB" sz="1800" dirty="0">
                        <a:latin typeface="+mj-lt"/>
                        <a:cs typeface="Arial" panose="020B0604020202020204" pitchFamily="34" charset="0"/>
                      </a:endParaRPr>
                    </a:p>
                  </a:txBody>
                  <a:tcPr/>
                </a:tc>
                <a:tc>
                  <a:txBody>
                    <a:bodyPr/>
                    <a:lstStyle/>
                    <a:p>
                      <a:endParaRPr lang="en-GB" sz="1800" dirty="0">
                        <a:latin typeface="+mj-lt"/>
                        <a:cs typeface="Arial" panose="020B0604020202020204" pitchFamily="34" charset="0"/>
                      </a:endParaRPr>
                    </a:p>
                  </a:txBody>
                  <a:tcPr/>
                </a:tc>
                <a:extLst>
                  <a:ext uri="{0D108BD9-81ED-4DB2-BD59-A6C34878D82A}">
                    <a16:rowId xmlns:a16="http://schemas.microsoft.com/office/drawing/2014/main" val="850875653"/>
                  </a:ext>
                </a:extLst>
              </a:tr>
              <a:tr h="314368">
                <a:tc>
                  <a:txBody>
                    <a:bodyPr/>
                    <a:lstStyle/>
                    <a:p>
                      <a:pPr algn="ctr"/>
                      <a:r>
                        <a:rPr lang="en-US" sz="1800" dirty="0">
                          <a:latin typeface="+mj-lt"/>
                          <a:cs typeface="Arial" panose="020B0604020202020204" pitchFamily="34" charset="0"/>
                        </a:rPr>
                        <a:t>2</a:t>
                      </a:r>
                      <a:endParaRPr lang="en-GB" sz="1800" dirty="0">
                        <a:latin typeface="+mj-lt"/>
                        <a:cs typeface="Arial" panose="020B0604020202020204" pitchFamily="34" charset="0"/>
                      </a:endParaRPr>
                    </a:p>
                  </a:txBody>
                  <a:tcPr/>
                </a:tc>
                <a:tc>
                  <a:txBody>
                    <a:bodyPr/>
                    <a:lstStyle/>
                    <a:p>
                      <a:r>
                        <a:rPr lang="en-GB" sz="1800" dirty="0">
                          <a:latin typeface="+mj-lt"/>
                          <a:cs typeface="Arial" panose="020B0604020202020204" pitchFamily="34" charset="0"/>
                        </a:rPr>
                        <a:t>Algorithms Analysis and Design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latin typeface="+mn-lt"/>
                        <a:ea typeface="+mn-ea"/>
                        <a:cs typeface="Arial" panose="020B0604020202020204" pitchFamily="34" charset="0"/>
                      </a:endParaRPr>
                    </a:p>
                  </a:txBody>
                  <a:tcPr/>
                </a:tc>
                <a:extLst>
                  <a:ext uri="{0D108BD9-81ED-4DB2-BD59-A6C34878D82A}">
                    <a16:rowId xmlns:a16="http://schemas.microsoft.com/office/drawing/2014/main" val="3455597867"/>
                  </a:ext>
                </a:extLst>
              </a:tr>
              <a:tr h="314368">
                <a:tc>
                  <a:txBody>
                    <a:bodyPr/>
                    <a:lstStyle/>
                    <a:p>
                      <a:pPr algn="ctr"/>
                      <a:r>
                        <a:rPr lang="en-US" sz="1800" dirty="0">
                          <a:latin typeface="+mj-lt"/>
                          <a:cs typeface="Arial" panose="020B0604020202020204" pitchFamily="34" charset="0"/>
                        </a:rPr>
                        <a:t>3</a:t>
                      </a:r>
                      <a:endParaRPr lang="en-GB" sz="1800" dirty="0">
                        <a:latin typeface="+mj-lt"/>
                        <a:cs typeface="Arial" panose="020B0604020202020204" pitchFamily="34" charset="0"/>
                      </a:endParaRPr>
                    </a:p>
                  </a:txBody>
                  <a:tcPr/>
                </a:tc>
                <a:tc>
                  <a:txBody>
                    <a:bodyPr/>
                    <a:lstStyle/>
                    <a:p>
                      <a:r>
                        <a:rPr lang="en-GB" sz="1800" dirty="0">
                          <a:latin typeface="+mj-lt"/>
                          <a:cs typeface="Arial" panose="020B0604020202020204" pitchFamily="34" charset="0"/>
                        </a:rPr>
                        <a:t>Arrays and Lists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latin typeface="+mn-lt"/>
                          <a:ea typeface="+mn-ea"/>
                          <a:cs typeface="Arial" panose="020B0604020202020204" pitchFamily="34" charset="0"/>
                        </a:rPr>
                        <a:t>Assessment 1 (20%)</a:t>
                      </a:r>
                    </a:p>
                  </a:txBody>
                  <a:tcPr/>
                </a:tc>
                <a:extLst>
                  <a:ext uri="{0D108BD9-81ED-4DB2-BD59-A6C34878D82A}">
                    <a16:rowId xmlns:a16="http://schemas.microsoft.com/office/drawing/2014/main" val="2673904072"/>
                  </a:ext>
                </a:extLst>
              </a:tr>
              <a:tr h="314368">
                <a:tc>
                  <a:txBody>
                    <a:bodyPr/>
                    <a:lstStyle/>
                    <a:p>
                      <a:pPr algn="ctr"/>
                      <a:r>
                        <a:rPr lang="en-US" sz="1800" dirty="0">
                          <a:latin typeface="+mj-lt"/>
                          <a:cs typeface="Arial" panose="020B0604020202020204" pitchFamily="34" charset="0"/>
                        </a:rPr>
                        <a:t>4</a:t>
                      </a:r>
                      <a:endParaRPr lang="en-GB" sz="1800" dirty="0">
                        <a:latin typeface="+mj-lt"/>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kern="1200">
                          <a:solidFill>
                            <a:schemeClr val="tx1"/>
                          </a:solidFill>
                          <a:latin typeface="+mj-lt"/>
                          <a:ea typeface="+mn-ea"/>
                          <a:cs typeface="Arial" panose="020B0604020202020204" pitchFamily="34" charset="0"/>
                        </a:rPr>
                        <a:t>Queues and Stacks</a:t>
                      </a:r>
                      <a:endParaRPr lang="en-GB" sz="1800" kern="1200" dirty="0">
                        <a:solidFill>
                          <a:schemeClr val="tx1"/>
                        </a:solidFill>
                        <a:latin typeface="+mj-lt"/>
                        <a:ea typeface="+mn-ea"/>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800" kern="1200" dirty="0">
                        <a:solidFill>
                          <a:schemeClr val="tx1"/>
                        </a:solidFill>
                        <a:latin typeface="+mn-lt"/>
                        <a:ea typeface="+mn-ea"/>
                        <a:cs typeface="Arial" panose="020B0604020202020204" pitchFamily="34" charset="0"/>
                      </a:endParaRPr>
                    </a:p>
                  </a:txBody>
                  <a:tcPr/>
                </a:tc>
                <a:extLst>
                  <a:ext uri="{0D108BD9-81ED-4DB2-BD59-A6C34878D82A}">
                    <a16:rowId xmlns:a16="http://schemas.microsoft.com/office/drawing/2014/main" val="2086125440"/>
                  </a:ext>
                </a:extLst>
              </a:tr>
              <a:tr h="314368">
                <a:tc>
                  <a:txBody>
                    <a:bodyPr/>
                    <a:lstStyle/>
                    <a:p>
                      <a:pPr algn="ctr"/>
                      <a:r>
                        <a:rPr lang="en-US" sz="1800" dirty="0">
                          <a:latin typeface="+mj-lt"/>
                          <a:cs typeface="Arial" panose="020B0604020202020204" pitchFamily="34" charset="0"/>
                        </a:rPr>
                        <a:t>5</a:t>
                      </a:r>
                      <a:endParaRPr lang="en-GB" sz="1800" dirty="0">
                        <a:latin typeface="+mj-lt"/>
                        <a:cs typeface="Arial" panose="020B0604020202020204" pitchFamily="34" charset="0"/>
                      </a:endParaRPr>
                    </a:p>
                  </a:txBody>
                  <a:tcPr/>
                </a:tc>
                <a:tc>
                  <a:txBody>
                    <a:bodyPr/>
                    <a:lstStyle/>
                    <a:p>
                      <a:r>
                        <a:rPr lang="en-GB" sz="1800" dirty="0">
                          <a:latin typeface="+mj-lt"/>
                          <a:cs typeface="Arial" panose="020B0604020202020204" pitchFamily="34" charset="0"/>
                        </a:rPr>
                        <a:t>Trees</a:t>
                      </a:r>
                    </a:p>
                  </a:txBody>
                  <a:tcPr/>
                </a:tc>
                <a:tc>
                  <a:txBody>
                    <a:bodyPr/>
                    <a:lstStyle/>
                    <a:p>
                      <a:pPr marL="342900" indent="-342900">
                        <a:buFont typeface="Arial" panose="020B0604020202020204" pitchFamily="34" charset="0"/>
                        <a:buChar char="•"/>
                      </a:pPr>
                      <a:endParaRPr lang="en-GB" sz="1800" dirty="0">
                        <a:latin typeface="+mj-lt"/>
                        <a:cs typeface="Arial" panose="020B0604020202020204" pitchFamily="34" charset="0"/>
                      </a:endParaRPr>
                    </a:p>
                  </a:txBody>
                  <a:tcPr/>
                </a:tc>
                <a:extLst>
                  <a:ext uri="{0D108BD9-81ED-4DB2-BD59-A6C34878D82A}">
                    <a16:rowId xmlns:a16="http://schemas.microsoft.com/office/drawing/2014/main" val="1384944424"/>
                  </a:ext>
                </a:extLst>
              </a:tr>
              <a:tr h="314368">
                <a:tc>
                  <a:txBody>
                    <a:bodyPr/>
                    <a:lstStyle/>
                    <a:p>
                      <a:pPr algn="ctr"/>
                      <a:r>
                        <a:rPr lang="en-US" sz="1800" dirty="0">
                          <a:latin typeface="+mj-lt"/>
                          <a:cs typeface="Arial" panose="020B0604020202020204" pitchFamily="34" charset="0"/>
                        </a:rPr>
                        <a:t>6</a:t>
                      </a:r>
                      <a:endParaRPr lang="en-GB" sz="1800" dirty="0">
                        <a:latin typeface="+mj-lt"/>
                        <a:cs typeface="Arial" panose="020B0604020202020204" pitchFamily="34" charset="0"/>
                      </a:endParaRPr>
                    </a:p>
                  </a:txBody>
                  <a:tcPr/>
                </a:tc>
                <a:tc>
                  <a:txBody>
                    <a:bodyPr/>
                    <a:lstStyle/>
                    <a:p>
                      <a:r>
                        <a:rPr lang="en-GB" sz="1800" dirty="0">
                          <a:latin typeface="+mj-lt"/>
                          <a:cs typeface="Arial" panose="020B0604020202020204" pitchFamily="34" charset="0"/>
                        </a:rPr>
                        <a:t>Time and Space Trade-offs</a:t>
                      </a:r>
                    </a:p>
                  </a:txBody>
                  <a:tcPr/>
                </a:tc>
                <a:tc>
                  <a:txBody>
                    <a:bodyPr/>
                    <a:lstStyle/>
                    <a:p>
                      <a:pPr marL="0" indent="0">
                        <a:buFont typeface="Arial" panose="020B0604020202020204" pitchFamily="34" charset="0"/>
                        <a:buNone/>
                      </a:pPr>
                      <a:r>
                        <a:rPr lang="en-GB" sz="1800" kern="1200" dirty="0">
                          <a:solidFill>
                            <a:schemeClr val="tx1"/>
                          </a:solidFill>
                          <a:latin typeface="+mn-lt"/>
                          <a:ea typeface="+mn-ea"/>
                          <a:cs typeface="Arial" panose="020B0604020202020204" pitchFamily="34" charset="0"/>
                        </a:rPr>
                        <a:t>Assessment</a:t>
                      </a:r>
                      <a:r>
                        <a:rPr lang="en-GB" sz="1800" dirty="0">
                          <a:latin typeface="+mj-lt"/>
                          <a:cs typeface="Arial" panose="020B0604020202020204" pitchFamily="34" charset="0"/>
                        </a:rPr>
                        <a:t> 2 (20%)</a:t>
                      </a:r>
                    </a:p>
                  </a:txBody>
                  <a:tcPr/>
                </a:tc>
                <a:extLst>
                  <a:ext uri="{0D108BD9-81ED-4DB2-BD59-A6C34878D82A}">
                    <a16:rowId xmlns:a16="http://schemas.microsoft.com/office/drawing/2014/main" val="904877288"/>
                  </a:ext>
                </a:extLst>
              </a:tr>
              <a:tr h="314368">
                <a:tc>
                  <a:txBody>
                    <a:bodyPr/>
                    <a:lstStyle/>
                    <a:p>
                      <a:pPr algn="ctr"/>
                      <a:r>
                        <a:rPr lang="en-US" sz="1800" dirty="0">
                          <a:latin typeface="+mj-lt"/>
                          <a:cs typeface="Arial" panose="020B0604020202020204" pitchFamily="34" charset="0"/>
                        </a:rPr>
                        <a:t>7</a:t>
                      </a:r>
                      <a:endParaRPr lang="en-GB" sz="1800" dirty="0">
                        <a:latin typeface="+mj-lt"/>
                        <a:cs typeface="Arial" panose="020B0604020202020204" pitchFamily="34" charset="0"/>
                      </a:endParaRPr>
                    </a:p>
                  </a:txBody>
                  <a:tcPr/>
                </a:tc>
                <a:tc>
                  <a:txBody>
                    <a:bodyPr/>
                    <a:lstStyle/>
                    <a:p>
                      <a:r>
                        <a:rPr lang="en-US" sz="1800" dirty="0">
                          <a:latin typeface="+mj-lt"/>
                          <a:cs typeface="Arial" panose="020B0604020202020204" pitchFamily="34" charset="0"/>
                        </a:rPr>
                        <a:t>Independent Learning Week</a:t>
                      </a:r>
                      <a:endParaRPr lang="en-GB" sz="1800" dirty="0">
                        <a:latin typeface="+mj-lt"/>
                        <a:cs typeface="Arial" panose="020B0604020202020204" pitchFamily="34" charset="0"/>
                      </a:endParaRPr>
                    </a:p>
                  </a:txBody>
                  <a:tcPr/>
                </a:tc>
                <a:tc>
                  <a:txBody>
                    <a:bodyPr/>
                    <a:lstStyle/>
                    <a:p>
                      <a:pPr marL="0" indent="0">
                        <a:buFont typeface="Arial" panose="020B0604020202020204" pitchFamily="34" charset="0"/>
                        <a:buNone/>
                      </a:pPr>
                      <a:endParaRPr lang="en-GB" sz="1800" dirty="0">
                        <a:latin typeface="+mj-lt"/>
                        <a:cs typeface="Arial" panose="020B0604020202020204" pitchFamily="34" charset="0"/>
                      </a:endParaRPr>
                    </a:p>
                  </a:txBody>
                  <a:tcPr/>
                </a:tc>
                <a:extLst>
                  <a:ext uri="{0D108BD9-81ED-4DB2-BD59-A6C34878D82A}">
                    <a16:rowId xmlns:a16="http://schemas.microsoft.com/office/drawing/2014/main" val="3146032798"/>
                  </a:ext>
                </a:extLst>
              </a:tr>
            </a:tbl>
          </a:graphicData>
        </a:graphic>
      </p:graphicFrame>
      <p:sp>
        <p:nvSpPr>
          <p:cNvPr id="3" name="Slide Number Placeholder 2">
            <a:extLst>
              <a:ext uri="{FF2B5EF4-FFF2-40B4-BE49-F238E27FC236}">
                <a16:creationId xmlns:a16="http://schemas.microsoft.com/office/drawing/2014/main" id="{9C31E79E-A72D-4334-AF9C-8021A49DDB54}"/>
              </a:ext>
            </a:extLst>
          </p:cNvPr>
          <p:cNvSpPr>
            <a:spLocks noGrp="1"/>
          </p:cNvSpPr>
          <p:nvPr>
            <p:ph type="sldNum" sz="quarter" idx="12"/>
          </p:nvPr>
        </p:nvSpPr>
        <p:spPr/>
        <p:txBody>
          <a:bodyPr/>
          <a:lstStyle/>
          <a:p>
            <a:fld id="{66B7A6BE-7A3D-1C4F-BEDA-C5431FB9FC0F}" type="slidenum">
              <a:rPr lang="en-US" smtClean="0"/>
              <a:pPr/>
              <a:t>13</a:t>
            </a:fld>
            <a:endParaRPr lang="en-US" dirty="0"/>
          </a:p>
        </p:txBody>
      </p:sp>
    </p:spTree>
    <p:extLst>
      <p:ext uri="{BB962C8B-B14F-4D97-AF65-F5344CB8AC3E}">
        <p14:creationId xmlns:p14="http://schemas.microsoft.com/office/powerpoint/2010/main" val="1323521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2F24A-FB0C-4367-8E2B-61006D80DF70}"/>
              </a:ext>
            </a:extLst>
          </p:cNvPr>
          <p:cNvSpPr>
            <a:spLocks noGrp="1"/>
          </p:cNvSpPr>
          <p:nvPr>
            <p:ph type="title"/>
          </p:nvPr>
        </p:nvSpPr>
        <p:spPr/>
        <p:txBody>
          <a:bodyPr/>
          <a:lstStyle/>
          <a:p>
            <a:r>
              <a:rPr lang="en-US" dirty="0"/>
              <a:t>Course syllabus</a:t>
            </a:r>
            <a:endParaRPr lang="en-GB" dirty="0"/>
          </a:p>
        </p:txBody>
      </p:sp>
      <p:graphicFrame>
        <p:nvGraphicFramePr>
          <p:cNvPr id="5" name="Table 4">
            <a:extLst>
              <a:ext uri="{FF2B5EF4-FFF2-40B4-BE49-F238E27FC236}">
                <a16:creationId xmlns:a16="http://schemas.microsoft.com/office/drawing/2014/main" id="{10D769CE-1EB1-44AB-BA34-447E03122464}"/>
              </a:ext>
            </a:extLst>
          </p:cNvPr>
          <p:cNvGraphicFramePr>
            <a:graphicFrameLocks noGrp="1"/>
          </p:cNvGraphicFramePr>
          <p:nvPr>
            <p:extLst>
              <p:ext uri="{D42A27DB-BD31-4B8C-83A1-F6EECF244321}">
                <p14:modId xmlns:p14="http://schemas.microsoft.com/office/powerpoint/2010/main" val="2651169027"/>
              </p:ext>
            </p:extLst>
          </p:nvPr>
        </p:nvGraphicFramePr>
        <p:xfrm>
          <a:off x="207034" y="1184910"/>
          <a:ext cx="8531524" cy="2773680"/>
        </p:xfrm>
        <a:graphic>
          <a:graphicData uri="http://schemas.openxmlformats.org/drawingml/2006/table">
            <a:tbl>
              <a:tblPr firstRow="1" bandRow="1">
                <a:tableStyleId>{7E9639D4-E3E2-4D34-9284-5A2195B3D0D7}</a:tableStyleId>
              </a:tblPr>
              <a:tblGrid>
                <a:gridCol w="1187953">
                  <a:extLst>
                    <a:ext uri="{9D8B030D-6E8A-4147-A177-3AD203B41FA5}">
                      <a16:colId xmlns:a16="http://schemas.microsoft.com/office/drawing/2014/main" val="3150277867"/>
                    </a:ext>
                  </a:extLst>
                </a:gridCol>
                <a:gridCol w="3207951">
                  <a:extLst>
                    <a:ext uri="{9D8B030D-6E8A-4147-A177-3AD203B41FA5}">
                      <a16:colId xmlns:a16="http://schemas.microsoft.com/office/drawing/2014/main" val="4243303397"/>
                    </a:ext>
                  </a:extLst>
                </a:gridCol>
                <a:gridCol w="4135620">
                  <a:extLst>
                    <a:ext uri="{9D8B030D-6E8A-4147-A177-3AD203B41FA5}">
                      <a16:colId xmlns:a16="http://schemas.microsoft.com/office/drawing/2014/main" val="2983943821"/>
                    </a:ext>
                  </a:extLst>
                </a:gridCol>
              </a:tblGrid>
              <a:tr h="0">
                <a:tc>
                  <a:txBody>
                    <a:bodyPr/>
                    <a:lstStyle/>
                    <a:p>
                      <a:pPr algn="ctr"/>
                      <a:r>
                        <a:rPr lang="en-US" sz="2000" dirty="0">
                          <a:latin typeface="+mj-lt"/>
                        </a:rPr>
                        <a:t>Week</a:t>
                      </a:r>
                      <a:endParaRPr lang="en-GB" sz="2000" dirty="0">
                        <a:latin typeface="+mj-lt"/>
                      </a:endParaRPr>
                    </a:p>
                  </a:txBody>
                  <a:tcPr/>
                </a:tc>
                <a:tc>
                  <a:txBody>
                    <a:bodyPr/>
                    <a:lstStyle/>
                    <a:p>
                      <a:pPr algn="ctr"/>
                      <a:r>
                        <a:rPr lang="en-US" sz="2000" dirty="0">
                          <a:latin typeface="+mj-lt"/>
                        </a:rPr>
                        <a:t>Topic</a:t>
                      </a:r>
                      <a:endParaRPr lang="en-GB" sz="2000" dirty="0">
                        <a:latin typeface="+mj-lt"/>
                      </a:endParaRPr>
                    </a:p>
                  </a:txBody>
                  <a:tcPr/>
                </a:tc>
                <a:tc>
                  <a:txBody>
                    <a:bodyPr/>
                    <a:lstStyle/>
                    <a:p>
                      <a:pPr algn="ctr"/>
                      <a:r>
                        <a:rPr lang="en-GB" sz="2000" dirty="0">
                          <a:latin typeface="+mj-lt"/>
                        </a:rPr>
                        <a:t>Assessment</a:t>
                      </a:r>
                    </a:p>
                  </a:txBody>
                  <a:tcPr/>
                </a:tc>
                <a:extLst>
                  <a:ext uri="{0D108BD9-81ED-4DB2-BD59-A6C34878D82A}">
                    <a16:rowId xmlns:a16="http://schemas.microsoft.com/office/drawing/2014/main" val="3594942743"/>
                  </a:ext>
                </a:extLst>
              </a:tr>
              <a:tr h="314368">
                <a:tc>
                  <a:txBody>
                    <a:bodyPr/>
                    <a:lstStyle/>
                    <a:p>
                      <a:pPr algn="ctr"/>
                      <a:r>
                        <a:rPr lang="en-US" sz="2000" dirty="0">
                          <a:latin typeface="+mj-lt"/>
                          <a:cs typeface="Arial" panose="020B0604020202020204" pitchFamily="34" charset="0"/>
                        </a:rPr>
                        <a:t>8</a:t>
                      </a:r>
                      <a:endParaRPr lang="en-GB" sz="2000" dirty="0">
                        <a:latin typeface="+mj-lt"/>
                        <a:cs typeface="Arial" panose="020B0604020202020204" pitchFamily="34" charset="0"/>
                      </a:endParaRPr>
                    </a:p>
                  </a:txBody>
                  <a:tcPr/>
                </a:tc>
                <a:tc>
                  <a:txBody>
                    <a:bodyPr/>
                    <a:lstStyle/>
                    <a:p>
                      <a:r>
                        <a:rPr lang="en-US" sz="2000" dirty="0">
                          <a:latin typeface="+mj-lt"/>
                          <a:cs typeface="Arial" panose="020B0604020202020204" pitchFamily="34" charset="0"/>
                        </a:rPr>
                        <a:t>Brute Force</a:t>
                      </a:r>
                      <a:endParaRPr lang="en-GB" sz="2000" b="1" kern="1200" dirty="0">
                        <a:solidFill>
                          <a:srgbClr val="FF0000"/>
                        </a:solidFill>
                        <a:latin typeface="+mn-lt"/>
                        <a:ea typeface="+mn-ea"/>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2000" kern="1200" dirty="0">
                        <a:solidFill>
                          <a:schemeClr val="tx1"/>
                        </a:solidFill>
                        <a:latin typeface="+mn-lt"/>
                        <a:ea typeface="+mn-ea"/>
                        <a:cs typeface="Arial" panose="020B0604020202020204" pitchFamily="34" charset="0"/>
                      </a:endParaRPr>
                    </a:p>
                  </a:txBody>
                  <a:tcPr/>
                </a:tc>
                <a:extLst>
                  <a:ext uri="{0D108BD9-81ED-4DB2-BD59-A6C34878D82A}">
                    <a16:rowId xmlns:a16="http://schemas.microsoft.com/office/drawing/2014/main" val="3984080177"/>
                  </a:ext>
                </a:extLst>
              </a:tr>
              <a:tr h="314368">
                <a:tc>
                  <a:txBody>
                    <a:bodyPr/>
                    <a:lstStyle/>
                    <a:p>
                      <a:pPr algn="ctr"/>
                      <a:r>
                        <a:rPr lang="en-US" sz="2000" dirty="0">
                          <a:latin typeface="+mj-lt"/>
                          <a:cs typeface="Arial" panose="020B0604020202020204" pitchFamily="34" charset="0"/>
                        </a:rPr>
                        <a:t>9</a:t>
                      </a:r>
                      <a:endParaRPr lang="en-GB" sz="2000" dirty="0">
                        <a:latin typeface="+mj-lt"/>
                        <a:cs typeface="Arial" panose="020B0604020202020204" pitchFamily="34" charset="0"/>
                      </a:endParaRPr>
                    </a:p>
                  </a:txBody>
                  <a:tcPr/>
                </a:tc>
                <a:tc>
                  <a:txBody>
                    <a:bodyPr/>
                    <a:lstStyle/>
                    <a:p>
                      <a:r>
                        <a:rPr lang="en-GB" sz="2000" dirty="0">
                          <a:latin typeface="+mj-lt"/>
                          <a:cs typeface="Arial" panose="020B0604020202020204" pitchFamily="34" charset="0"/>
                        </a:rPr>
                        <a:t>Divide and Conquer</a:t>
                      </a: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2000" kern="1200" dirty="0">
                          <a:solidFill>
                            <a:schemeClr val="tx1"/>
                          </a:solidFill>
                          <a:latin typeface="+mn-lt"/>
                          <a:ea typeface="+mn-ea"/>
                          <a:cs typeface="Arial" panose="020B0604020202020204" pitchFamily="34" charset="0"/>
                        </a:rPr>
                        <a:t>Assessment 3 (20%) </a:t>
                      </a:r>
                    </a:p>
                  </a:txBody>
                  <a:tcPr/>
                </a:tc>
                <a:extLst>
                  <a:ext uri="{0D108BD9-81ED-4DB2-BD59-A6C34878D82A}">
                    <a16:rowId xmlns:a16="http://schemas.microsoft.com/office/drawing/2014/main" val="1762527571"/>
                  </a:ext>
                </a:extLst>
              </a:tr>
              <a:tr h="314368">
                <a:tc>
                  <a:txBody>
                    <a:bodyPr/>
                    <a:lstStyle/>
                    <a:p>
                      <a:pPr algn="ctr"/>
                      <a:r>
                        <a:rPr lang="en-US" sz="2000" dirty="0">
                          <a:latin typeface="+mj-lt"/>
                          <a:cs typeface="Arial" panose="020B0604020202020204" pitchFamily="34" charset="0"/>
                        </a:rPr>
                        <a:t>10</a:t>
                      </a:r>
                      <a:endParaRPr lang="en-GB" sz="2000" dirty="0">
                        <a:latin typeface="+mj-lt"/>
                        <a:cs typeface="Arial" panose="020B0604020202020204" pitchFamily="34" charset="0"/>
                      </a:endParaRPr>
                    </a:p>
                  </a:txBody>
                  <a:tcPr/>
                </a:tc>
                <a:tc>
                  <a:txBody>
                    <a:bodyPr/>
                    <a:lstStyle/>
                    <a:p>
                      <a:r>
                        <a:rPr lang="en-US" sz="2000" dirty="0">
                          <a:latin typeface="+mj-lt"/>
                          <a:cs typeface="Arial" panose="020B0604020202020204" pitchFamily="34" charset="0"/>
                        </a:rPr>
                        <a:t>Decrease and Conquer</a:t>
                      </a: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2000" kern="1200" dirty="0">
                        <a:solidFill>
                          <a:schemeClr val="tx1"/>
                        </a:solidFill>
                        <a:latin typeface="+mn-lt"/>
                        <a:ea typeface="+mn-ea"/>
                        <a:cs typeface="Arial" panose="020B0604020202020204" pitchFamily="34" charset="0"/>
                      </a:endParaRPr>
                    </a:p>
                  </a:txBody>
                  <a:tcPr/>
                </a:tc>
                <a:extLst>
                  <a:ext uri="{0D108BD9-81ED-4DB2-BD59-A6C34878D82A}">
                    <a16:rowId xmlns:a16="http://schemas.microsoft.com/office/drawing/2014/main" val="2311995824"/>
                  </a:ext>
                </a:extLst>
              </a:tr>
              <a:tr h="314368">
                <a:tc>
                  <a:txBody>
                    <a:bodyPr/>
                    <a:lstStyle/>
                    <a:p>
                      <a:pPr algn="ctr"/>
                      <a:r>
                        <a:rPr lang="en-US" sz="2000" dirty="0">
                          <a:latin typeface="+mj-lt"/>
                          <a:cs typeface="Arial" panose="020B0604020202020204" pitchFamily="34" charset="0"/>
                        </a:rPr>
                        <a:t>11</a:t>
                      </a:r>
                      <a:endParaRPr lang="en-GB" sz="2000" dirty="0">
                        <a:latin typeface="+mj-lt"/>
                        <a:cs typeface="Arial" panose="020B0604020202020204" pitchFamily="34" charset="0"/>
                      </a:endParaRPr>
                    </a:p>
                  </a:txBody>
                  <a:tcPr/>
                </a:tc>
                <a:tc>
                  <a:txBody>
                    <a:bodyPr/>
                    <a:lstStyle/>
                    <a:p>
                      <a:r>
                        <a:rPr lang="en-GB" sz="2000" dirty="0">
                          <a:latin typeface="+mj-lt"/>
                          <a:cs typeface="Arial" panose="020B0604020202020204" pitchFamily="34" charset="0"/>
                        </a:rPr>
                        <a:t>Christmas Break</a:t>
                      </a:r>
                    </a:p>
                  </a:txBody>
                  <a:tcPr/>
                </a:tc>
                <a:tc>
                  <a:txBody>
                    <a:bodyPr/>
                    <a:lstStyle/>
                    <a:p>
                      <a:pPr marL="0" marR="0" lvl="0" indent="0" algn="l" defTabSz="4572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GB" sz="2000" kern="1200" dirty="0">
                        <a:solidFill>
                          <a:schemeClr val="tx1"/>
                        </a:solidFill>
                        <a:latin typeface="+mn-lt"/>
                        <a:ea typeface="+mn-ea"/>
                        <a:cs typeface="Arial" panose="020B0604020202020204" pitchFamily="34" charset="0"/>
                      </a:endParaRPr>
                    </a:p>
                  </a:txBody>
                  <a:tcPr/>
                </a:tc>
                <a:extLst>
                  <a:ext uri="{0D108BD9-81ED-4DB2-BD59-A6C34878D82A}">
                    <a16:rowId xmlns:a16="http://schemas.microsoft.com/office/drawing/2014/main" val="2185889886"/>
                  </a:ext>
                </a:extLst>
              </a:tr>
              <a:tr h="314368">
                <a:tc>
                  <a:txBody>
                    <a:bodyPr/>
                    <a:lstStyle/>
                    <a:p>
                      <a:pPr algn="ctr"/>
                      <a:r>
                        <a:rPr lang="en-US" sz="2000" dirty="0">
                          <a:latin typeface="+mj-lt"/>
                          <a:cs typeface="Arial" panose="020B0604020202020204" pitchFamily="34" charset="0"/>
                        </a:rPr>
                        <a:t>12</a:t>
                      </a:r>
                      <a:endParaRPr lang="en-GB" sz="2000" dirty="0">
                        <a:latin typeface="+mj-lt"/>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2000" kern="1200" dirty="0">
                          <a:solidFill>
                            <a:schemeClr val="tx1"/>
                          </a:solidFill>
                          <a:latin typeface="+mn-lt"/>
                          <a:ea typeface="+mn-ea"/>
                          <a:cs typeface="Arial" panose="020B0604020202020204" pitchFamily="34" charset="0"/>
                        </a:rPr>
                        <a:t>Transform and Conquer</a:t>
                      </a:r>
                    </a:p>
                  </a:txBody>
                  <a:tcPr/>
                </a:tc>
                <a:tc>
                  <a:txBody>
                    <a:bodyPr/>
                    <a:lstStyle/>
                    <a:p>
                      <a:pPr marL="0" marR="0" lvl="0" indent="0" algn="l" defTabSz="4572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sz="2000" kern="1200" dirty="0">
                          <a:solidFill>
                            <a:schemeClr val="tx1"/>
                          </a:solidFill>
                          <a:latin typeface="+mn-lt"/>
                          <a:ea typeface="+mn-ea"/>
                          <a:cs typeface="Arial" panose="020B0604020202020204" pitchFamily="34" charset="0"/>
                        </a:rPr>
                        <a:t>Assessment 4 (40%)</a:t>
                      </a:r>
                    </a:p>
                  </a:txBody>
                  <a:tcPr/>
                </a:tc>
                <a:extLst>
                  <a:ext uri="{0D108BD9-81ED-4DB2-BD59-A6C34878D82A}">
                    <a16:rowId xmlns:a16="http://schemas.microsoft.com/office/drawing/2014/main" val="951390530"/>
                  </a:ext>
                </a:extLst>
              </a:tr>
              <a:tr h="314368">
                <a:tc>
                  <a:txBody>
                    <a:bodyPr/>
                    <a:lstStyle/>
                    <a:p>
                      <a:pPr algn="ctr"/>
                      <a:r>
                        <a:rPr lang="en-GB" sz="2000" dirty="0">
                          <a:latin typeface="+mj-lt"/>
                          <a:cs typeface="Arial" panose="020B0604020202020204" pitchFamily="34" charset="0"/>
                        </a:rPr>
                        <a:t>13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latin typeface="+mn-lt"/>
                          <a:ea typeface="+mn-ea"/>
                          <a:cs typeface="Arial" panose="020B0604020202020204" pitchFamily="34" charset="0"/>
                        </a:rPr>
                        <a:t>Advanced Topics</a:t>
                      </a:r>
                      <a:endParaRPr lang="en-GB" sz="2000" kern="1200" dirty="0">
                        <a:solidFill>
                          <a:schemeClr val="tx1"/>
                        </a:solidFill>
                        <a:latin typeface="+mn-lt"/>
                        <a:ea typeface="+mn-ea"/>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GB" sz="2000" kern="1200" dirty="0">
                        <a:solidFill>
                          <a:schemeClr val="tx1"/>
                        </a:solidFill>
                        <a:latin typeface="+mn-lt"/>
                        <a:ea typeface="+mn-ea"/>
                        <a:cs typeface="Arial" panose="020B0604020202020204" pitchFamily="34" charset="0"/>
                      </a:endParaRPr>
                    </a:p>
                  </a:txBody>
                  <a:tcPr/>
                </a:tc>
                <a:extLst>
                  <a:ext uri="{0D108BD9-81ED-4DB2-BD59-A6C34878D82A}">
                    <a16:rowId xmlns:a16="http://schemas.microsoft.com/office/drawing/2014/main" val="2789623722"/>
                  </a:ext>
                </a:extLst>
              </a:tr>
            </a:tbl>
          </a:graphicData>
        </a:graphic>
      </p:graphicFrame>
      <p:sp>
        <p:nvSpPr>
          <p:cNvPr id="3" name="Slide Number Placeholder 2">
            <a:extLst>
              <a:ext uri="{FF2B5EF4-FFF2-40B4-BE49-F238E27FC236}">
                <a16:creationId xmlns:a16="http://schemas.microsoft.com/office/drawing/2014/main" id="{A180ECBD-FC20-4471-B3C2-FD5F22AE9A11}"/>
              </a:ext>
            </a:extLst>
          </p:cNvPr>
          <p:cNvSpPr>
            <a:spLocks noGrp="1"/>
          </p:cNvSpPr>
          <p:nvPr>
            <p:ph type="sldNum" sz="quarter" idx="12"/>
          </p:nvPr>
        </p:nvSpPr>
        <p:spPr/>
        <p:txBody>
          <a:bodyPr/>
          <a:lstStyle/>
          <a:p>
            <a:fld id="{66B7A6BE-7A3D-1C4F-BEDA-C5431FB9FC0F}" type="slidenum">
              <a:rPr lang="en-US" smtClean="0"/>
              <a:pPr/>
              <a:t>14</a:t>
            </a:fld>
            <a:endParaRPr lang="en-US" dirty="0"/>
          </a:p>
        </p:txBody>
      </p:sp>
    </p:spTree>
    <p:extLst>
      <p:ext uri="{BB962C8B-B14F-4D97-AF65-F5344CB8AC3E}">
        <p14:creationId xmlns:p14="http://schemas.microsoft.com/office/powerpoint/2010/main" val="2075385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85ECEB9-74A5-47DD-ABB0-EC37C0DB74FD}"/>
              </a:ext>
            </a:extLst>
          </p:cNvPr>
          <p:cNvSpPr>
            <a:spLocks noGrp="1"/>
          </p:cNvSpPr>
          <p:nvPr>
            <p:ph idx="1"/>
          </p:nvPr>
        </p:nvSpPr>
        <p:spPr>
          <a:xfrm>
            <a:off x="195943" y="902524"/>
            <a:ext cx="8728363" cy="3794167"/>
          </a:xfrm>
        </p:spPr>
        <p:txBody>
          <a:bodyPr/>
          <a:lstStyle/>
          <a:p>
            <a:r>
              <a:rPr lang="en-AU" dirty="0"/>
              <a:t>I will finish grading within </a:t>
            </a:r>
            <a:r>
              <a:rPr lang="en-AU" b="1" dirty="0"/>
              <a:t>7 business days </a:t>
            </a:r>
            <a:r>
              <a:rPr lang="en-AU" dirty="0"/>
              <a:t>after the due date (weekends are generally excluded)</a:t>
            </a:r>
          </a:p>
          <a:p>
            <a:r>
              <a:rPr lang="en-AU" dirty="0"/>
              <a:t>Personalised feedback are provided </a:t>
            </a:r>
            <a:r>
              <a:rPr lang="en-AU"/>
              <a:t>via canvas </a:t>
            </a:r>
            <a:r>
              <a:rPr lang="en-AU" dirty="0"/>
              <a:t>(if group assignment please contact group leader/submitter for feedback)</a:t>
            </a:r>
          </a:p>
        </p:txBody>
      </p:sp>
      <p:sp>
        <p:nvSpPr>
          <p:cNvPr id="5" name="Title 4">
            <a:extLst>
              <a:ext uri="{FF2B5EF4-FFF2-40B4-BE49-F238E27FC236}">
                <a16:creationId xmlns:a16="http://schemas.microsoft.com/office/drawing/2014/main" id="{3E0C8C37-2AF8-4A3E-9C22-D23FB53C7B41}"/>
              </a:ext>
            </a:extLst>
          </p:cNvPr>
          <p:cNvSpPr>
            <a:spLocks noGrp="1"/>
          </p:cNvSpPr>
          <p:nvPr>
            <p:ph type="title"/>
          </p:nvPr>
        </p:nvSpPr>
        <p:spPr/>
        <p:txBody>
          <a:bodyPr/>
          <a:lstStyle/>
          <a:p>
            <a:r>
              <a:rPr lang="en-AU" dirty="0"/>
              <a:t>Grading</a:t>
            </a:r>
          </a:p>
        </p:txBody>
      </p:sp>
      <p:sp>
        <p:nvSpPr>
          <p:cNvPr id="2" name="Slide Number Placeholder 1">
            <a:extLst>
              <a:ext uri="{FF2B5EF4-FFF2-40B4-BE49-F238E27FC236}">
                <a16:creationId xmlns:a16="http://schemas.microsoft.com/office/drawing/2014/main" id="{B4F0C621-0B3B-4FA9-B760-263C6DDA844F}"/>
              </a:ext>
            </a:extLst>
          </p:cNvPr>
          <p:cNvSpPr>
            <a:spLocks noGrp="1"/>
          </p:cNvSpPr>
          <p:nvPr>
            <p:ph type="sldNum" sz="quarter" idx="12"/>
          </p:nvPr>
        </p:nvSpPr>
        <p:spPr/>
        <p:txBody>
          <a:bodyPr/>
          <a:lstStyle/>
          <a:p>
            <a:fld id="{66B7A6BE-7A3D-1C4F-BEDA-C5431FB9FC0F}" type="slidenum">
              <a:rPr lang="en-US" smtClean="0"/>
              <a:pPr/>
              <a:t>15</a:t>
            </a:fld>
            <a:endParaRPr lang="en-US" dirty="0"/>
          </a:p>
        </p:txBody>
      </p:sp>
    </p:spTree>
    <p:extLst>
      <p:ext uri="{BB962C8B-B14F-4D97-AF65-F5344CB8AC3E}">
        <p14:creationId xmlns:p14="http://schemas.microsoft.com/office/powerpoint/2010/main" val="2842686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39AF6F-2725-4071-95ED-8FAB2C5F9BF8}"/>
              </a:ext>
            </a:extLst>
          </p:cNvPr>
          <p:cNvSpPr>
            <a:spLocks noGrp="1"/>
          </p:cNvSpPr>
          <p:nvPr>
            <p:ph idx="1"/>
          </p:nvPr>
        </p:nvSpPr>
        <p:spPr/>
        <p:txBody>
          <a:bodyPr>
            <a:normAutofit/>
          </a:bodyPr>
          <a:lstStyle/>
          <a:p>
            <a:pPr>
              <a:lnSpc>
                <a:spcPct val="100000"/>
              </a:lnSpc>
            </a:pPr>
            <a:r>
              <a:rPr lang="en-US" sz="2800" dirty="0"/>
              <a:t>This week’s learning outcomes:</a:t>
            </a:r>
          </a:p>
          <a:p>
            <a:pPr lvl="1">
              <a:lnSpc>
                <a:spcPct val="100000"/>
              </a:lnSpc>
            </a:pPr>
            <a:r>
              <a:rPr lang="en-US" sz="2800" dirty="0"/>
              <a:t>Understand the concept of </a:t>
            </a:r>
            <a:r>
              <a:rPr lang="en-US" sz="2800" b="1" i="1" dirty="0"/>
              <a:t>algorithms</a:t>
            </a:r>
            <a:r>
              <a:rPr lang="en-US" sz="2800" dirty="0"/>
              <a:t> and </a:t>
            </a:r>
            <a:r>
              <a:rPr lang="en-US" sz="2800" b="1" i="1" dirty="0"/>
              <a:t>data structures</a:t>
            </a:r>
            <a:r>
              <a:rPr lang="en-US" sz="2800" dirty="0"/>
              <a:t>, and the motivation behind their analysis</a:t>
            </a:r>
          </a:p>
          <a:p>
            <a:pPr lvl="1">
              <a:lnSpc>
                <a:spcPct val="100000"/>
              </a:lnSpc>
            </a:pPr>
            <a:r>
              <a:rPr lang="en-US" sz="2800" dirty="0"/>
              <a:t>Learn about different </a:t>
            </a:r>
            <a:r>
              <a:rPr lang="en-US" sz="2800" b="1" i="1" dirty="0"/>
              <a:t>abstract data types </a:t>
            </a:r>
            <a:r>
              <a:rPr lang="en-US" sz="2800" dirty="0"/>
              <a:t>and data structures</a:t>
            </a:r>
            <a:endParaRPr lang="en-GB" sz="2800" dirty="0"/>
          </a:p>
        </p:txBody>
      </p:sp>
      <p:sp>
        <p:nvSpPr>
          <p:cNvPr id="2" name="Title 1">
            <a:extLst>
              <a:ext uri="{FF2B5EF4-FFF2-40B4-BE49-F238E27FC236}">
                <a16:creationId xmlns:a16="http://schemas.microsoft.com/office/drawing/2014/main" id="{7A41CE5F-B4F8-4B3E-9218-BDA5CC658285}"/>
              </a:ext>
            </a:extLst>
          </p:cNvPr>
          <p:cNvSpPr>
            <a:spLocks noGrp="1"/>
          </p:cNvSpPr>
          <p:nvPr>
            <p:ph type="title"/>
          </p:nvPr>
        </p:nvSpPr>
        <p:spPr/>
        <p:txBody>
          <a:bodyPr/>
          <a:lstStyle/>
          <a:p>
            <a:r>
              <a:rPr lang="en-US" dirty="0"/>
              <a:t>Learning objectives</a:t>
            </a:r>
            <a:endParaRPr lang="en-GB" dirty="0"/>
          </a:p>
        </p:txBody>
      </p:sp>
      <p:sp>
        <p:nvSpPr>
          <p:cNvPr id="4" name="Slide Number Placeholder 3">
            <a:extLst>
              <a:ext uri="{FF2B5EF4-FFF2-40B4-BE49-F238E27FC236}">
                <a16:creationId xmlns:a16="http://schemas.microsoft.com/office/drawing/2014/main" id="{5B355BB7-01BE-49B4-B334-8A52BC249038}"/>
              </a:ext>
            </a:extLst>
          </p:cNvPr>
          <p:cNvSpPr>
            <a:spLocks noGrp="1"/>
          </p:cNvSpPr>
          <p:nvPr>
            <p:ph type="sldNum" sz="quarter" idx="12"/>
          </p:nvPr>
        </p:nvSpPr>
        <p:spPr/>
        <p:txBody>
          <a:bodyPr/>
          <a:lstStyle/>
          <a:p>
            <a:fld id="{66B7A6BE-7A3D-1C4F-BEDA-C5431FB9FC0F}" type="slidenum">
              <a:rPr lang="en-US" smtClean="0"/>
              <a:pPr/>
              <a:t>16</a:t>
            </a:fld>
            <a:endParaRPr lang="en-US" dirty="0"/>
          </a:p>
        </p:txBody>
      </p:sp>
    </p:spTree>
    <p:extLst>
      <p:ext uri="{BB962C8B-B14F-4D97-AF65-F5344CB8AC3E}">
        <p14:creationId xmlns:p14="http://schemas.microsoft.com/office/powerpoint/2010/main" val="3304500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271969" y="1999167"/>
            <a:ext cx="6600061" cy="1145165"/>
          </a:xfrm>
        </p:spPr>
        <p:txBody>
          <a:bodyPr>
            <a:normAutofit fontScale="90000"/>
          </a:bodyPr>
          <a:lstStyle/>
          <a:p>
            <a:pPr defTabSz="685800" fontAlgn="base">
              <a:lnSpc>
                <a:spcPct val="100000"/>
              </a:lnSpc>
              <a:spcAft>
                <a:spcPct val="0"/>
              </a:spcAft>
              <a:defRPr/>
            </a:pPr>
            <a:r>
              <a:rPr lang="en-GB" dirty="0"/>
              <a:t>2. What is an algorithm and why study it</a:t>
            </a:r>
            <a:endParaRPr lang="en-AU" dirty="0">
              <a:effectLst/>
            </a:endParaRPr>
          </a:p>
        </p:txBody>
      </p:sp>
    </p:spTree>
    <p:extLst>
      <p:ext uri="{BB962C8B-B14F-4D97-AF65-F5344CB8AC3E}">
        <p14:creationId xmlns:p14="http://schemas.microsoft.com/office/powerpoint/2010/main" val="2496042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39AF6F-2725-4071-95ED-8FAB2C5F9BF8}"/>
              </a:ext>
            </a:extLst>
          </p:cNvPr>
          <p:cNvSpPr>
            <a:spLocks noGrp="1"/>
          </p:cNvSpPr>
          <p:nvPr>
            <p:ph idx="1"/>
          </p:nvPr>
        </p:nvSpPr>
        <p:spPr/>
        <p:txBody>
          <a:bodyPr>
            <a:normAutofit/>
          </a:bodyPr>
          <a:lstStyle/>
          <a:p>
            <a:pPr marL="0" indent="0">
              <a:lnSpc>
                <a:spcPct val="100000"/>
              </a:lnSpc>
              <a:buNone/>
            </a:pPr>
            <a:r>
              <a:rPr lang="en-US" dirty="0"/>
              <a:t>An </a:t>
            </a:r>
            <a:r>
              <a:rPr lang="en-US" b="1" i="1" dirty="0"/>
              <a:t>algorithm</a:t>
            </a:r>
            <a:r>
              <a:rPr lang="en-US" dirty="0"/>
              <a:t> is a sequence of (unambiguous) instructions/steps for solving a problem</a:t>
            </a:r>
            <a:endParaRPr lang="en-GB" dirty="0"/>
          </a:p>
        </p:txBody>
      </p:sp>
      <p:sp>
        <p:nvSpPr>
          <p:cNvPr id="2" name="Title 1">
            <a:extLst>
              <a:ext uri="{FF2B5EF4-FFF2-40B4-BE49-F238E27FC236}">
                <a16:creationId xmlns:a16="http://schemas.microsoft.com/office/drawing/2014/main" id="{7A41CE5F-B4F8-4B3E-9218-BDA5CC658285}"/>
              </a:ext>
            </a:extLst>
          </p:cNvPr>
          <p:cNvSpPr>
            <a:spLocks noGrp="1"/>
          </p:cNvSpPr>
          <p:nvPr>
            <p:ph type="title"/>
          </p:nvPr>
        </p:nvSpPr>
        <p:spPr/>
        <p:txBody>
          <a:bodyPr/>
          <a:lstStyle/>
          <a:p>
            <a:r>
              <a:rPr lang="en-US" dirty="0"/>
              <a:t>What is an algorithm</a:t>
            </a:r>
            <a:endParaRPr lang="en-GB" dirty="0"/>
          </a:p>
        </p:txBody>
      </p:sp>
      <p:pic>
        <p:nvPicPr>
          <p:cNvPr id="5" name="Picture 4">
            <a:extLst>
              <a:ext uri="{FF2B5EF4-FFF2-40B4-BE49-F238E27FC236}">
                <a16:creationId xmlns:a16="http://schemas.microsoft.com/office/drawing/2014/main" id="{0AF25A2B-DED5-4C8A-A5EB-015F5D86989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44700" y="1845689"/>
            <a:ext cx="5054600" cy="2776605"/>
          </a:xfrm>
          <a:prstGeom prst="rect">
            <a:avLst/>
          </a:prstGeom>
        </p:spPr>
      </p:pic>
      <p:sp>
        <p:nvSpPr>
          <p:cNvPr id="4" name="Slide Number Placeholder 3">
            <a:extLst>
              <a:ext uri="{FF2B5EF4-FFF2-40B4-BE49-F238E27FC236}">
                <a16:creationId xmlns:a16="http://schemas.microsoft.com/office/drawing/2014/main" id="{3B43895A-B0AE-43EB-977D-A76A15EFBC33}"/>
              </a:ext>
            </a:extLst>
          </p:cNvPr>
          <p:cNvSpPr>
            <a:spLocks noGrp="1"/>
          </p:cNvSpPr>
          <p:nvPr>
            <p:ph type="sldNum" sz="quarter" idx="12"/>
          </p:nvPr>
        </p:nvSpPr>
        <p:spPr/>
        <p:txBody>
          <a:bodyPr/>
          <a:lstStyle/>
          <a:p>
            <a:fld id="{66B7A6BE-7A3D-1C4F-BEDA-C5431FB9FC0F}" type="slidenum">
              <a:rPr lang="en-US" smtClean="0"/>
              <a:pPr/>
              <a:t>18</a:t>
            </a:fld>
            <a:endParaRPr lang="en-US" dirty="0"/>
          </a:p>
        </p:txBody>
      </p:sp>
    </p:spTree>
    <p:extLst>
      <p:ext uri="{BB962C8B-B14F-4D97-AF65-F5344CB8AC3E}">
        <p14:creationId xmlns:p14="http://schemas.microsoft.com/office/powerpoint/2010/main" val="1465938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B00C21-CB69-47FF-83DE-5FE823B900DD}"/>
              </a:ext>
            </a:extLst>
          </p:cNvPr>
          <p:cNvSpPr>
            <a:spLocks noGrp="1"/>
          </p:cNvSpPr>
          <p:nvPr>
            <p:ph idx="1"/>
          </p:nvPr>
        </p:nvSpPr>
        <p:spPr/>
        <p:txBody>
          <a:bodyPr/>
          <a:lstStyle/>
          <a:p>
            <a:pPr marL="0" indent="0">
              <a:lnSpc>
                <a:spcPct val="100000"/>
              </a:lnSpc>
              <a:buNone/>
            </a:pPr>
            <a:r>
              <a:rPr lang="en-AU" dirty="0"/>
              <a:t>An algorithm should be:</a:t>
            </a:r>
          </a:p>
          <a:p>
            <a:pPr>
              <a:lnSpc>
                <a:spcPct val="100000"/>
              </a:lnSpc>
            </a:pPr>
            <a:r>
              <a:rPr lang="en-AU" dirty="0"/>
              <a:t>Independent of programming language</a:t>
            </a:r>
          </a:p>
          <a:p>
            <a:pPr>
              <a:lnSpc>
                <a:spcPct val="100000"/>
              </a:lnSpc>
            </a:pPr>
            <a:r>
              <a:rPr lang="en-AU" dirty="0"/>
              <a:t>A finite, deterministic and effective problem-solving method</a:t>
            </a:r>
          </a:p>
          <a:p>
            <a:pPr>
              <a:lnSpc>
                <a:spcPct val="100000"/>
              </a:lnSpc>
            </a:pPr>
            <a:r>
              <a:rPr lang="en-US" dirty="0">
                <a:solidFill>
                  <a:schemeClr val="accent1"/>
                </a:solidFill>
              </a:rPr>
              <a:t>What algorithms do you know?</a:t>
            </a:r>
          </a:p>
          <a:p>
            <a:pPr>
              <a:lnSpc>
                <a:spcPct val="100000"/>
              </a:lnSpc>
            </a:pPr>
            <a:r>
              <a:rPr lang="en-US" dirty="0">
                <a:solidFill>
                  <a:schemeClr val="accent1"/>
                </a:solidFill>
              </a:rPr>
              <a:t>Do you know where the word algorithm comes from?</a:t>
            </a:r>
            <a:endParaRPr lang="en-AU" dirty="0"/>
          </a:p>
          <a:p>
            <a:pPr>
              <a:lnSpc>
                <a:spcPct val="100000"/>
              </a:lnSpc>
            </a:pPr>
            <a:endParaRPr lang="en-AU" dirty="0"/>
          </a:p>
        </p:txBody>
      </p:sp>
      <p:sp>
        <p:nvSpPr>
          <p:cNvPr id="3" name="Title 2">
            <a:extLst>
              <a:ext uri="{FF2B5EF4-FFF2-40B4-BE49-F238E27FC236}">
                <a16:creationId xmlns:a16="http://schemas.microsoft.com/office/drawing/2014/main" id="{128887BF-005F-4686-966E-D3579D4FCF0F}"/>
              </a:ext>
            </a:extLst>
          </p:cNvPr>
          <p:cNvSpPr>
            <a:spLocks noGrp="1"/>
          </p:cNvSpPr>
          <p:nvPr>
            <p:ph type="title"/>
          </p:nvPr>
        </p:nvSpPr>
        <p:spPr/>
        <p:txBody>
          <a:bodyPr/>
          <a:lstStyle/>
          <a:p>
            <a:r>
              <a:rPr lang="en-US" dirty="0"/>
              <a:t>What is an Algorithm?</a:t>
            </a:r>
            <a:endParaRPr lang="en-AU" dirty="0"/>
          </a:p>
        </p:txBody>
      </p:sp>
      <p:sp>
        <p:nvSpPr>
          <p:cNvPr id="4" name="Slide Number Placeholder 3">
            <a:extLst>
              <a:ext uri="{FF2B5EF4-FFF2-40B4-BE49-F238E27FC236}">
                <a16:creationId xmlns:a16="http://schemas.microsoft.com/office/drawing/2014/main" id="{951A2D71-0453-4E49-BADC-E7E9A913E862}"/>
              </a:ext>
            </a:extLst>
          </p:cNvPr>
          <p:cNvSpPr>
            <a:spLocks noGrp="1"/>
          </p:cNvSpPr>
          <p:nvPr>
            <p:ph type="sldNum" sz="quarter" idx="12"/>
          </p:nvPr>
        </p:nvSpPr>
        <p:spPr/>
        <p:txBody>
          <a:bodyPr/>
          <a:lstStyle/>
          <a:p>
            <a:fld id="{66B7A6BE-7A3D-1C4F-BEDA-C5431FB9FC0F}" type="slidenum">
              <a:rPr lang="en-US" smtClean="0"/>
              <a:pPr/>
              <a:t>19</a:t>
            </a:fld>
            <a:endParaRPr lang="en-US" dirty="0"/>
          </a:p>
        </p:txBody>
      </p:sp>
    </p:spTree>
    <p:extLst>
      <p:ext uri="{BB962C8B-B14F-4D97-AF65-F5344CB8AC3E}">
        <p14:creationId xmlns:p14="http://schemas.microsoft.com/office/powerpoint/2010/main" val="3732548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D065A5-7ACB-45C4-8ED6-A9C0FA857600}"/>
              </a:ext>
            </a:extLst>
          </p:cNvPr>
          <p:cNvSpPr>
            <a:spLocks noGrp="1"/>
          </p:cNvSpPr>
          <p:nvPr>
            <p:ph idx="1"/>
          </p:nvPr>
        </p:nvSpPr>
        <p:spPr/>
        <p:txBody>
          <a:bodyPr>
            <a:normAutofit/>
          </a:bodyPr>
          <a:lstStyle/>
          <a:p>
            <a:pPr marL="457200" indent="-457200">
              <a:lnSpc>
                <a:spcPct val="100000"/>
              </a:lnSpc>
              <a:buFont typeface="+mj-lt"/>
              <a:buAutoNum type="arabicPeriod"/>
            </a:pPr>
            <a:r>
              <a:rPr lang="en-US" sz="2800" dirty="0"/>
              <a:t>Overview of the course</a:t>
            </a:r>
          </a:p>
          <a:p>
            <a:pPr marL="457200" indent="-457200">
              <a:lnSpc>
                <a:spcPct val="100000"/>
              </a:lnSpc>
              <a:buFont typeface="+mj-lt"/>
              <a:buAutoNum type="arabicPeriod"/>
            </a:pPr>
            <a:r>
              <a:rPr lang="en-US" sz="2800" dirty="0"/>
              <a:t>What is an algorithm and why study it</a:t>
            </a:r>
          </a:p>
          <a:p>
            <a:pPr marL="457200" indent="-457200">
              <a:lnSpc>
                <a:spcPct val="100000"/>
              </a:lnSpc>
              <a:buFont typeface="+mj-lt"/>
              <a:buAutoNum type="arabicPeriod"/>
            </a:pPr>
            <a:r>
              <a:rPr lang="en-US" sz="2800" dirty="0"/>
              <a:t>Abstract data types</a:t>
            </a:r>
          </a:p>
          <a:p>
            <a:pPr marL="457200" indent="-457200">
              <a:lnSpc>
                <a:spcPct val="100000"/>
              </a:lnSpc>
              <a:buFont typeface="+mj-lt"/>
              <a:buAutoNum type="arabicPeriod"/>
            </a:pPr>
            <a:r>
              <a:rPr lang="en-US" sz="2800" dirty="0"/>
              <a:t>Data structures</a:t>
            </a:r>
          </a:p>
          <a:p>
            <a:pPr marL="457200" indent="-457200">
              <a:lnSpc>
                <a:spcPct val="100000"/>
              </a:lnSpc>
              <a:buFont typeface="+mj-lt"/>
              <a:buAutoNum type="arabicPeriod"/>
            </a:pPr>
            <a:r>
              <a:rPr lang="en-US" sz="2800" dirty="0"/>
              <a:t>Summary</a:t>
            </a:r>
            <a:endParaRPr lang="en-GB" sz="2800" dirty="0"/>
          </a:p>
        </p:txBody>
      </p:sp>
      <p:sp>
        <p:nvSpPr>
          <p:cNvPr id="2" name="Title 1">
            <a:extLst>
              <a:ext uri="{FF2B5EF4-FFF2-40B4-BE49-F238E27FC236}">
                <a16:creationId xmlns:a16="http://schemas.microsoft.com/office/drawing/2014/main" id="{4766B6B0-C129-4651-99A1-BCECA327CAC4}"/>
              </a:ext>
            </a:extLst>
          </p:cNvPr>
          <p:cNvSpPr>
            <a:spLocks noGrp="1"/>
          </p:cNvSpPr>
          <p:nvPr>
            <p:ph type="title"/>
          </p:nvPr>
        </p:nvSpPr>
        <p:spPr/>
        <p:txBody>
          <a:bodyPr/>
          <a:lstStyle/>
          <a:p>
            <a:r>
              <a:rPr lang="en-US" dirty="0"/>
              <a:t>Agenda</a:t>
            </a:r>
            <a:endParaRPr lang="en-GB" dirty="0"/>
          </a:p>
        </p:txBody>
      </p:sp>
      <p:sp>
        <p:nvSpPr>
          <p:cNvPr id="4" name="Slide Number Placeholder 3">
            <a:extLst>
              <a:ext uri="{FF2B5EF4-FFF2-40B4-BE49-F238E27FC236}">
                <a16:creationId xmlns:a16="http://schemas.microsoft.com/office/drawing/2014/main" id="{55AE4892-48E2-43CE-90F6-13DE71F25670}"/>
              </a:ext>
            </a:extLst>
          </p:cNvPr>
          <p:cNvSpPr>
            <a:spLocks noGrp="1"/>
          </p:cNvSpPr>
          <p:nvPr>
            <p:ph type="sldNum" sz="quarter" idx="12"/>
          </p:nvPr>
        </p:nvSpPr>
        <p:spPr/>
        <p:txBody>
          <a:bodyPr/>
          <a:lstStyle/>
          <a:p>
            <a:fld id="{66B7A6BE-7A3D-1C4F-BEDA-C5431FB9FC0F}" type="slidenum">
              <a:rPr lang="en-US" smtClean="0"/>
              <a:pPr/>
              <a:t>2</a:t>
            </a:fld>
            <a:endParaRPr lang="en-US" dirty="0"/>
          </a:p>
        </p:txBody>
      </p:sp>
    </p:spTree>
    <p:extLst>
      <p:ext uri="{BB962C8B-B14F-4D97-AF65-F5344CB8AC3E}">
        <p14:creationId xmlns:p14="http://schemas.microsoft.com/office/powerpoint/2010/main" val="3607319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5502F96-286B-43DC-9729-6983C23DBE1E}"/>
                  </a:ext>
                </a:extLst>
              </p:cNvPr>
              <p:cNvSpPr>
                <a:spLocks noGrp="1"/>
              </p:cNvSpPr>
              <p:nvPr>
                <p:ph idx="1"/>
              </p:nvPr>
            </p:nvSpPr>
            <p:spPr/>
            <p:txBody>
              <a:bodyPr/>
              <a:lstStyle/>
              <a:p>
                <a:pPr marL="0" indent="0">
                  <a:buNone/>
                </a:pPr>
                <a:r>
                  <a:rPr lang="en-AU" sz="2800" dirty="0"/>
                  <a:t>Example of a general, well-specified problem:</a:t>
                </a:r>
              </a:p>
              <a:p>
                <a:pPr>
                  <a:lnSpc>
                    <a:spcPct val="100000"/>
                  </a:lnSpc>
                </a:pPr>
                <a:r>
                  <a:rPr lang="en-AU" sz="2800" b="1" i="1" dirty="0"/>
                  <a:t>Problem:</a:t>
                </a:r>
                <a:r>
                  <a:rPr lang="en-AU" sz="2800" dirty="0"/>
                  <a:t> sorting</a:t>
                </a:r>
              </a:p>
              <a:p>
                <a:pPr>
                  <a:lnSpc>
                    <a:spcPct val="100000"/>
                  </a:lnSpc>
                </a:pPr>
                <a:r>
                  <a:rPr lang="en-AU" sz="2800" b="1" i="1" dirty="0"/>
                  <a:t>Input:</a:t>
                </a:r>
                <a:r>
                  <a:rPr lang="en-AU" sz="2800" dirty="0"/>
                  <a:t> a sequence of </a:t>
                </a:r>
                <a14:m>
                  <m:oMath xmlns:m="http://schemas.openxmlformats.org/officeDocument/2006/math">
                    <m:r>
                      <a:rPr lang="en-AU" sz="2800" i="1" dirty="0" smtClean="0">
                        <a:latin typeface="Cambria Math" panose="02040503050406030204" pitchFamily="18" charset="0"/>
                      </a:rPr>
                      <m:t>𝑛</m:t>
                    </m:r>
                  </m:oMath>
                </a14:m>
                <a:r>
                  <a:rPr lang="en-AU" sz="2800" dirty="0"/>
                  <a:t> keys </a:t>
                </a:r>
                <a14:m>
                  <m:oMath xmlns:m="http://schemas.openxmlformats.org/officeDocument/2006/math">
                    <m:sSub>
                      <m:sSubPr>
                        <m:ctrlPr>
                          <a:rPr lang="en-AU" sz="2800" i="1" smtClean="0">
                            <a:latin typeface="Cambria Math" panose="02040503050406030204" pitchFamily="18" charset="0"/>
                          </a:rPr>
                        </m:ctrlPr>
                      </m:sSubPr>
                      <m:e>
                        <m:r>
                          <a:rPr lang="en-AU" sz="2800" b="0" i="1" smtClean="0">
                            <a:latin typeface="Cambria Math" panose="02040503050406030204" pitchFamily="18" charset="0"/>
                          </a:rPr>
                          <m:t>𝑎</m:t>
                        </m:r>
                      </m:e>
                      <m:sub>
                        <m:r>
                          <a:rPr lang="en-AU" sz="2800" b="0" i="1" smtClean="0">
                            <a:latin typeface="Cambria Math" panose="02040503050406030204" pitchFamily="18" charset="0"/>
                          </a:rPr>
                          <m:t>1</m:t>
                        </m:r>
                      </m:sub>
                    </m:sSub>
                    <m:r>
                      <a:rPr lang="en-AU" sz="2800" b="0" i="1" smtClean="0">
                        <a:latin typeface="Cambria Math" panose="02040503050406030204" pitchFamily="18" charset="0"/>
                      </a:rPr>
                      <m:t>,…,</m:t>
                    </m:r>
                    <m:sSub>
                      <m:sSubPr>
                        <m:ctrlPr>
                          <a:rPr lang="en-AU" sz="2800" i="1">
                            <a:latin typeface="Cambria Math" panose="02040503050406030204" pitchFamily="18" charset="0"/>
                          </a:rPr>
                        </m:ctrlPr>
                      </m:sSubPr>
                      <m:e>
                        <m:r>
                          <a:rPr lang="en-AU" sz="2800" i="1">
                            <a:latin typeface="Cambria Math" panose="02040503050406030204" pitchFamily="18" charset="0"/>
                          </a:rPr>
                          <m:t>𝑎</m:t>
                        </m:r>
                      </m:e>
                      <m:sub>
                        <m:r>
                          <a:rPr lang="en-AU" sz="2800" b="0" i="1" smtClean="0">
                            <a:latin typeface="Cambria Math" panose="02040503050406030204" pitchFamily="18" charset="0"/>
                          </a:rPr>
                          <m:t>𝑛</m:t>
                        </m:r>
                      </m:sub>
                    </m:sSub>
                  </m:oMath>
                </a14:m>
                <a:endParaRPr lang="en-AU" sz="2800" dirty="0"/>
              </a:p>
              <a:p>
                <a:pPr>
                  <a:lnSpc>
                    <a:spcPct val="100000"/>
                  </a:lnSpc>
                </a:pPr>
                <a:r>
                  <a:rPr lang="en-AU" sz="2800" b="1" i="1" dirty="0"/>
                  <a:t>Output:</a:t>
                </a:r>
                <a:r>
                  <a:rPr lang="en-AU" sz="2800" dirty="0"/>
                  <a:t> the permutation of the input sequence such that </a:t>
                </a:r>
                <a14:m>
                  <m:oMath xmlns:m="http://schemas.openxmlformats.org/officeDocument/2006/math">
                    <m:sSub>
                      <m:sSubPr>
                        <m:ctrlPr>
                          <a:rPr lang="en-AU" sz="2800" i="1" smtClean="0">
                            <a:latin typeface="Cambria Math" panose="02040503050406030204" pitchFamily="18" charset="0"/>
                          </a:rPr>
                        </m:ctrlPr>
                      </m:sSubPr>
                      <m:e>
                        <m:r>
                          <a:rPr lang="en-AU" sz="2800" b="0" i="1" smtClean="0">
                            <a:latin typeface="Cambria Math" panose="02040503050406030204" pitchFamily="18" charset="0"/>
                          </a:rPr>
                          <m:t>𝑎</m:t>
                        </m:r>
                      </m:e>
                      <m:sub>
                        <m:r>
                          <a:rPr lang="en-AU" sz="2800" b="0" i="1" smtClean="0">
                            <a:latin typeface="Cambria Math" panose="02040503050406030204" pitchFamily="18" charset="0"/>
                          </a:rPr>
                          <m:t>1</m:t>
                        </m:r>
                      </m:sub>
                    </m:sSub>
                    <m:r>
                      <a:rPr lang="en-AU" sz="2800" b="0" i="1" smtClean="0">
                        <a:latin typeface="Cambria Math" panose="02040503050406030204" pitchFamily="18" charset="0"/>
                      </a:rPr>
                      <m:t>≤</m:t>
                    </m:r>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𝑎</m:t>
                        </m:r>
                      </m:e>
                      <m:sub>
                        <m:r>
                          <a:rPr lang="en-AU" sz="2800" b="0" i="1" smtClean="0">
                            <a:latin typeface="Cambria Math" panose="02040503050406030204" pitchFamily="18" charset="0"/>
                          </a:rPr>
                          <m:t>2</m:t>
                        </m:r>
                      </m:sub>
                    </m:sSub>
                    <m:r>
                      <a:rPr lang="en-AU" sz="2800" b="0" i="1" smtClean="0">
                        <a:latin typeface="Cambria Math" panose="02040503050406030204" pitchFamily="18" charset="0"/>
                      </a:rPr>
                      <m:t>≤…≤</m:t>
                    </m:r>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𝑎</m:t>
                        </m:r>
                      </m:e>
                      <m:sub>
                        <m:r>
                          <a:rPr lang="en-AU" sz="2800" b="0" i="1" smtClean="0">
                            <a:latin typeface="Cambria Math" panose="02040503050406030204" pitchFamily="18" charset="0"/>
                          </a:rPr>
                          <m:t>𝑛</m:t>
                        </m:r>
                        <m:r>
                          <a:rPr lang="en-AU" sz="2800" b="0" i="1" smtClean="0">
                            <a:latin typeface="Cambria Math" panose="02040503050406030204" pitchFamily="18" charset="0"/>
                          </a:rPr>
                          <m:t>−1</m:t>
                        </m:r>
                      </m:sub>
                    </m:sSub>
                    <m:r>
                      <a:rPr lang="en-AU" sz="2800" b="0" i="1" smtClean="0">
                        <a:latin typeface="Cambria Math" panose="02040503050406030204" pitchFamily="18" charset="0"/>
                      </a:rPr>
                      <m:t>≤</m:t>
                    </m:r>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𝑎</m:t>
                        </m:r>
                      </m:e>
                      <m:sub>
                        <m:r>
                          <a:rPr lang="en-AU" sz="2800" b="0" i="1" smtClean="0">
                            <a:latin typeface="Cambria Math" panose="02040503050406030204" pitchFamily="18" charset="0"/>
                          </a:rPr>
                          <m:t>𝑛</m:t>
                        </m:r>
                      </m:sub>
                    </m:sSub>
                  </m:oMath>
                </a14:m>
                <a:endParaRPr lang="en-AU" sz="2800" dirty="0"/>
              </a:p>
            </p:txBody>
          </p:sp>
        </mc:Choice>
        <mc:Fallback xmlns="">
          <p:sp>
            <p:nvSpPr>
              <p:cNvPr id="2" name="Content Placeholder 1">
                <a:extLst>
                  <a:ext uri="{FF2B5EF4-FFF2-40B4-BE49-F238E27FC236}">
                    <a16:creationId xmlns:a16="http://schemas.microsoft.com/office/drawing/2014/main" id="{C5502F96-286B-43DC-9729-6983C23DBE1E}"/>
                  </a:ext>
                </a:extLst>
              </p:cNvPr>
              <p:cNvSpPr>
                <a:spLocks noGrp="1" noRot="1" noChangeAspect="1" noMove="1" noResize="1" noEditPoints="1" noAdjustHandles="1" noChangeArrowheads="1" noChangeShapeType="1" noTextEdit="1"/>
              </p:cNvSpPr>
              <p:nvPr>
                <p:ph idx="1"/>
              </p:nvPr>
            </p:nvSpPr>
            <p:spPr>
              <a:blipFill>
                <a:blip r:embed="rId2"/>
                <a:stretch>
                  <a:fillRect l="-348"/>
                </a:stretch>
              </a:blipFill>
            </p:spPr>
            <p:txBody>
              <a:bodyPr/>
              <a:lstStyle/>
              <a:p>
                <a:r>
                  <a:rPr lang="en-AU">
                    <a:noFill/>
                  </a:rPr>
                  <a:t> </a:t>
                </a:r>
              </a:p>
            </p:txBody>
          </p:sp>
        </mc:Fallback>
      </mc:AlternateContent>
      <p:sp>
        <p:nvSpPr>
          <p:cNvPr id="3" name="Title 2">
            <a:extLst>
              <a:ext uri="{FF2B5EF4-FFF2-40B4-BE49-F238E27FC236}">
                <a16:creationId xmlns:a16="http://schemas.microsoft.com/office/drawing/2014/main" id="{384BA859-77DE-4F33-A09C-2452F3B38ACF}"/>
              </a:ext>
            </a:extLst>
          </p:cNvPr>
          <p:cNvSpPr>
            <a:spLocks noGrp="1"/>
          </p:cNvSpPr>
          <p:nvPr>
            <p:ph type="title"/>
          </p:nvPr>
        </p:nvSpPr>
        <p:spPr/>
        <p:txBody>
          <a:bodyPr/>
          <a:lstStyle/>
          <a:p>
            <a:r>
              <a:rPr lang="en-AU" dirty="0"/>
              <a:t>What is an Algorithm?</a:t>
            </a:r>
          </a:p>
        </p:txBody>
      </p:sp>
      <p:sp>
        <p:nvSpPr>
          <p:cNvPr id="4" name="Slide Number Placeholder 3">
            <a:extLst>
              <a:ext uri="{FF2B5EF4-FFF2-40B4-BE49-F238E27FC236}">
                <a16:creationId xmlns:a16="http://schemas.microsoft.com/office/drawing/2014/main" id="{A573199D-94F1-440B-8E64-8F6B412497EF}"/>
              </a:ext>
            </a:extLst>
          </p:cNvPr>
          <p:cNvSpPr>
            <a:spLocks noGrp="1"/>
          </p:cNvSpPr>
          <p:nvPr>
            <p:ph type="sldNum" sz="quarter" idx="12"/>
          </p:nvPr>
        </p:nvSpPr>
        <p:spPr/>
        <p:txBody>
          <a:bodyPr/>
          <a:lstStyle/>
          <a:p>
            <a:fld id="{66B7A6BE-7A3D-1C4F-BEDA-C5431FB9FC0F}" type="slidenum">
              <a:rPr lang="en-US" smtClean="0"/>
              <a:pPr/>
              <a:t>20</a:t>
            </a:fld>
            <a:endParaRPr lang="en-US" dirty="0"/>
          </a:p>
        </p:txBody>
      </p:sp>
    </p:spTree>
    <p:extLst>
      <p:ext uri="{BB962C8B-B14F-4D97-AF65-F5344CB8AC3E}">
        <p14:creationId xmlns:p14="http://schemas.microsoft.com/office/powerpoint/2010/main" val="1760278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3FD4B5-AAC1-4991-A47C-63E40168D115}"/>
              </a:ext>
            </a:extLst>
          </p:cNvPr>
          <p:cNvSpPr>
            <a:spLocks noGrp="1"/>
          </p:cNvSpPr>
          <p:nvPr>
            <p:ph idx="1"/>
          </p:nvPr>
        </p:nvSpPr>
        <p:spPr/>
        <p:txBody>
          <a:bodyPr/>
          <a:lstStyle/>
          <a:p>
            <a:r>
              <a:rPr lang="en-US" sz="2000" dirty="0"/>
              <a:t>You have a 3 and a 5 liter water container, each container has no markings except for that which gives you it's total volume. You also have a running tap. You must use the containers and the tap in such away as to exactly measure out 4 liters of water</a:t>
            </a:r>
          </a:p>
          <a:p>
            <a:r>
              <a:rPr lang="en-US" sz="2000" dirty="0"/>
              <a:t>How is this done?</a:t>
            </a:r>
          </a:p>
          <a:p>
            <a:r>
              <a:rPr lang="en-US" sz="2000" dirty="0"/>
              <a:t>Can you generalize the form of your answer?</a:t>
            </a:r>
          </a:p>
          <a:p>
            <a:endParaRPr lang="en-AU" sz="2000" dirty="0"/>
          </a:p>
          <a:p>
            <a:endParaRPr lang="en-US" sz="2000" dirty="0"/>
          </a:p>
        </p:txBody>
      </p:sp>
      <p:sp>
        <p:nvSpPr>
          <p:cNvPr id="3" name="Title 2">
            <a:extLst>
              <a:ext uri="{FF2B5EF4-FFF2-40B4-BE49-F238E27FC236}">
                <a16:creationId xmlns:a16="http://schemas.microsoft.com/office/drawing/2014/main" id="{00294A1B-CE57-483B-9340-0659BE95108E}"/>
              </a:ext>
            </a:extLst>
          </p:cNvPr>
          <p:cNvSpPr>
            <a:spLocks noGrp="1"/>
          </p:cNvSpPr>
          <p:nvPr>
            <p:ph type="title"/>
          </p:nvPr>
        </p:nvSpPr>
        <p:spPr/>
        <p:txBody>
          <a:bodyPr/>
          <a:lstStyle/>
          <a:p>
            <a:r>
              <a:rPr lang="en-AU" dirty="0"/>
              <a:t>Algorithms for Problem Solving</a:t>
            </a:r>
            <a:endParaRPr lang="en-US" dirty="0"/>
          </a:p>
        </p:txBody>
      </p:sp>
      <p:sp>
        <p:nvSpPr>
          <p:cNvPr id="4" name="Slide Number Placeholder 3">
            <a:extLst>
              <a:ext uri="{FF2B5EF4-FFF2-40B4-BE49-F238E27FC236}">
                <a16:creationId xmlns:a16="http://schemas.microsoft.com/office/drawing/2014/main" id="{DDE661E1-ACDB-49EB-9D88-89F36CB6C23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21</a:t>
            </a:fld>
            <a:endParaRPr lang="en-US" dirty="0"/>
          </a:p>
        </p:txBody>
      </p:sp>
    </p:spTree>
    <p:extLst>
      <p:ext uri="{BB962C8B-B14F-4D97-AF65-F5344CB8AC3E}">
        <p14:creationId xmlns:p14="http://schemas.microsoft.com/office/powerpoint/2010/main" val="37056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5502F96-286B-43DC-9729-6983C23DBE1E}"/>
                  </a:ext>
                </a:extLst>
              </p:cNvPr>
              <p:cNvSpPr>
                <a:spLocks noGrp="1"/>
              </p:cNvSpPr>
              <p:nvPr>
                <p:ph idx="1"/>
              </p:nvPr>
            </p:nvSpPr>
            <p:spPr/>
            <p:txBody>
              <a:bodyPr/>
              <a:lstStyle/>
              <a:p>
                <a:pPr>
                  <a:lnSpc>
                    <a:spcPct val="100000"/>
                  </a:lnSpc>
                </a:pPr>
                <a:r>
                  <a:rPr lang="en-AU" sz="2800" b="1" i="1" dirty="0"/>
                  <a:t>Problem:</a:t>
                </a:r>
                <a:r>
                  <a:rPr lang="en-AU" sz="2800" dirty="0"/>
                  <a:t> finding the nearest Circle K shops</a:t>
                </a:r>
              </a:p>
              <a:p>
                <a:pPr>
                  <a:lnSpc>
                    <a:spcPct val="100000"/>
                  </a:lnSpc>
                </a:pPr>
                <a:r>
                  <a:rPr lang="en-AU" sz="2800" b="1" i="1" dirty="0"/>
                  <a:t>Input:</a:t>
                </a:r>
                <a:r>
                  <a:rPr lang="en-AU" sz="2800" dirty="0"/>
                  <a:t> a set of </a:t>
                </a:r>
                <a14:m>
                  <m:oMath xmlns:m="http://schemas.openxmlformats.org/officeDocument/2006/math">
                    <m:r>
                      <a:rPr lang="en-AU" sz="2800" i="1" dirty="0" smtClean="0">
                        <a:latin typeface="Cambria Math" panose="02040503050406030204" pitchFamily="18" charset="0"/>
                      </a:rPr>
                      <m:t>𝑛</m:t>
                    </m:r>
                  </m:oMath>
                </a14:m>
                <a:r>
                  <a:rPr lang="en-AU" sz="2800" dirty="0"/>
                  <a:t> points</a:t>
                </a:r>
              </a:p>
              <a:p>
                <a:pPr>
                  <a:lnSpc>
                    <a:spcPct val="100000"/>
                  </a:lnSpc>
                </a:pPr>
                <a:r>
                  <a:rPr lang="en-AU" sz="2800" b="1" i="1" dirty="0"/>
                  <a:t>Output:</a:t>
                </a:r>
                <a:r>
                  <a:rPr lang="en-AU" sz="2800" dirty="0"/>
                  <a:t> names of the nearest Circle K shops</a:t>
                </a:r>
              </a:p>
              <a:p>
                <a:pPr>
                  <a:lnSpc>
                    <a:spcPct val="100000"/>
                  </a:lnSpc>
                </a:pPr>
                <a:endParaRPr lang="en-AU" sz="2800" dirty="0"/>
              </a:p>
              <a:p>
                <a:pPr marL="0" indent="0" algn="ctr">
                  <a:lnSpc>
                    <a:spcPct val="100000"/>
                  </a:lnSpc>
                  <a:buNone/>
                </a:pPr>
                <a:r>
                  <a:rPr lang="en-AU" sz="2800" dirty="0"/>
                  <a:t>Is this problem well-specified?</a:t>
                </a:r>
              </a:p>
            </p:txBody>
          </p:sp>
        </mc:Choice>
        <mc:Fallback xmlns="">
          <p:sp>
            <p:nvSpPr>
              <p:cNvPr id="2" name="Content Placeholder 1">
                <a:extLst>
                  <a:ext uri="{FF2B5EF4-FFF2-40B4-BE49-F238E27FC236}">
                    <a16:creationId xmlns:a16="http://schemas.microsoft.com/office/drawing/2014/main" id="{C5502F96-286B-43DC-9729-6983C23DBE1E}"/>
                  </a:ext>
                </a:extLst>
              </p:cNvPr>
              <p:cNvSpPr>
                <a:spLocks noGrp="1" noRot="1" noChangeAspect="1" noMove="1" noResize="1" noEditPoints="1" noAdjustHandles="1" noChangeArrowheads="1" noChangeShapeType="1" noTextEdit="1"/>
              </p:cNvSpPr>
              <p:nvPr>
                <p:ph idx="1"/>
              </p:nvPr>
            </p:nvSpPr>
            <p:spPr>
              <a:blipFill>
                <a:blip r:embed="rId2"/>
                <a:stretch>
                  <a:fillRect l="-139" t="-320"/>
                </a:stretch>
              </a:blipFill>
            </p:spPr>
            <p:txBody>
              <a:bodyPr/>
              <a:lstStyle/>
              <a:p>
                <a:r>
                  <a:rPr lang="en-AU">
                    <a:noFill/>
                  </a:rPr>
                  <a:t> </a:t>
                </a:r>
              </a:p>
            </p:txBody>
          </p:sp>
        </mc:Fallback>
      </mc:AlternateContent>
      <p:sp>
        <p:nvSpPr>
          <p:cNvPr id="3" name="Title 2">
            <a:extLst>
              <a:ext uri="{FF2B5EF4-FFF2-40B4-BE49-F238E27FC236}">
                <a16:creationId xmlns:a16="http://schemas.microsoft.com/office/drawing/2014/main" id="{384BA859-77DE-4F33-A09C-2452F3B38ACF}"/>
              </a:ext>
            </a:extLst>
          </p:cNvPr>
          <p:cNvSpPr>
            <a:spLocks noGrp="1"/>
          </p:cNvSpPr>
          <p:nvPr>
            <p:ph type="title"/>
          </p:nvPr>
        </p:nvSpPr>
        <p:spPr/>
        <p:txBody>
          <a:bodyPr/>
          <a:lstStyle/>
          <a:p>
            <a:r>
              <a:rPr lang="en-AU" dirty="0"/>
              <a:t>What is an algorithm</a:t>
            </a:r>
          </a:p>
        </p:txBody>
      </p:sp>
      <p:sp>
        <p:nvSpPr>
          <p:cNvPr id="4" name="Slide Number Placeholder 3">
            <a:extLst>
              <a:ext uri="{FF2B5EF4-FFF2-40B4-BE49-F238E27FC236}">
                <a16:creationId xmlns:a16="http://schemas.microsoft.com/office/drawing/2014/main" id="{16BA5889-B419-45D0-A777-C34D9A0AA114}"/>
              </a:ext>
            </a:extLst>
          </p:cNvPr>
          <p:cNvSpPr>
            <a:spLocks noGrp="1"/>
          </p:cNvSpPr>
          <p:nvPr>
            <p:ph type="sldNum" sz="quarter" idx="12"/>
          </p:nvPr>
        </p:nvSpPr>
        <p:spPr/>
        <p:txBody>
          <a:bodyPr/>
          <a:lstStyle/>
          <a:p>
            <a:fld id="{66B7A6BE-7A3D-1C4F-BEDA-C5431FB9FC0F}" type="slidenum">
              <a:rPr lang="en-US" smtClean="0"/>
              <a:pPr/>
              <a:t>22</a:t>
            </a:fld>
            <a:endParaRPr lang="en-US" dirty="0"/>
          </a:p>
        </p:txBody>
      </p:sp>
    </p:spTree>
    <p:extLst>
      <p:ext uri="{BB962C8B-B14F-4D97-AF65-F5344CB8AC3E}">
        <p14:creationId xmlns:p14="http://schemas.microsoft.com/office/powerpoint/2010/main" val="1638752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73FA-5D8D-45EF-B27E-21B04F49B2A1}"/>
              </a:ext>
            </a:extLst>
          </p:cNvPr>
          <p:cNvSpPr>
            <a:spLocks noGrp="1"/>
          </p:cNvSpPr>
          <p:nvPr>
            <p:ph type="title"/>
          </p:nvPr>
        </p:nvSpPr>
        <p:spPr/>
        <p:txBody>
          <a:bodyPr/>
          <a:lstStyle/>
          <a:p>
            <a:r>
              <a:rPr lang="en-US" dirty="0"/>
              <a:t>Examples of algorithms</a:t>
            </a:r>
            <a:endParaRPr lang="en-GB" dirty="0"/>
          </a:p>
        </p:txBody>
      </p:sp>
      <p:pic>
        <p:nvPicPr>
          <p:cNvPr id="5" name="Picture 4">
            <a:extLst>
              <a:ext uri="{FF2B5EF4-FFF2-40B4-BE49-F238E27FC236}">
                <a16:creationId xmlns:a16="http://schemas.microsoft.com/office/drawing/2014/main" id="{C426ECF0-DA72-4CEB-A4F0-159D3622CB44}"/>
              </a:ext>
            </a:extLst>
          </p:cNvPr>
          <p:cNvPicPr>
            <a:picLocks noChangeAspect="1"/>
          </p:cNvPicPr>
          <p:nvPr/>
        </p:nvPicPr>
        <p:blipFill>
          <a:blip r:embed="rId2"/>
          <a:stretch>
            <a:fillRect/>
          </a:stretch>
        </p:blipFill>
        <p:spPr>
          <a:xfrm>
            <a:off x="770617" y="1310408"/>
            <a:ext cx="2857775" cy="1638458"/>
          </a:xfrm>
          <a:prstGeom prst="rect">
            <a:avLst/>
          </a:prstGeom>
        </p:spPr>
      </p:pic>
      <p:pic>
        <p:nvPicPr>
          <p:cNvPr id="7" name="Picture 6">
            <a:extLst>
              <a:ext uri="{FF2B5EF4-FFF2-40B4-BE49-F238E27FC236}">
                <a16:creationId xmlns:a16="http://schemas.microsoft.com/office/drawing/2014/main" id="{B4F5EBE1-264A-4F47-9EEB-06CA213F0F63}"/>
              </a:ext>
            </a:extLst>
          </p:cNvPr>
          <p:cNvPicPr>
            <a:picLocks noChangeAspect="1"/>
          </p:cNvPicPr>
          <p:nvPr/>
        </p:nvPicPr>
        <p:blipFill>
          <a:blip r:embed="rId3"/>
          <a:stretch>
            <a:fillRect/>
          </a:stretch>
        </p:blipFill>
        <p:spPr>
          <a:xfrm>
            <a:off x="3845290" y="1311974"/>
            <a:ext cx="1638459" cy="1638459"/>
          </a:xfrm>
          <a:prstGeom prst="rect">
            <a:avLst/>
          </a:prstGeom>
        </p:spPr>
      </p:pic>
      <p:pic>
        <p:nvPicPr>
          <p:cNvPr id="9" name="Picture 8">
            <a:extLst>
              <a:ext uri="{FF2B5EF4-FFF2-40B4-BE49-F238E27FC236}">
                <a16:creationId xmlns:a16="http://schemas.microsoft.com/office/drawing/2014/main" id="{D3691793-C799-42E4-BD89-A38E14D86CF5}"/>
              </a:ext>
            </a:extLst>
          </p:cNvPr>
          <p:cNvPicPr>
            <a:picLocks noChangeAspect="1"/>
          </p:cNvPicPr>
          <p:nvPr/>
        </p:nvPicPr>
        <p:blipFill>
          <a:blip r:embed="rId4"/>
          <a:stretch>
            <a:fillRect/>
          </a:stretch>
        </p:blipFill>
        <p:spPr>
          <a:xfrm>
            <a:off x="5700646" y="1310408"/>
            <a:ext cx="2857775" cy="1656541"/>
          </a:xfrm>
          <a:prstGeom prst="rect">
            <a:avLst/>
          </a:prstGeom>
        </p:spPr>
      </p:pic>
      <p:pic>
        <p:nvPicPr>
          <p:cNvPr id="11" name="Picture 10">
            <a:extLst>
              <a:ext uri="{FF2B5EF4-FFF2-40B4-BE49-F238E27FC236}">
                <a16:creationId xmlns:a16="http://schemas.microsoft.com/office/drawing/2014/main" id="{323F9759-A259-4AFD-B826-9CB5AC52F24D}"/>
              </a:ext>
            </a:extLst>
          </p:cNvPr>
          <p:cNvPicPr>
            <a:picLocks noChangeAspect="1"/>
          </p:cNvPicPr>
          <p:nvPr/>
        </p:nvPicPr>
        <p:blipFill>
          <a:blip r:embed="rId5"/>
          <a:stretch>
            <a:fillRect/>
          </a:stretch>
        </p:blipFill>
        <p:spPr>
          <a:xfrm>
            <a:off x="4907764" y="3163150"/>
            <a:ext cx="2185458" cy="1467607"/>
          </a:xfrm>
          <a:prstGeom prst="rect">
            <a:avLst/>
          </a:prstGeom>
        </p:spPr>
      </p:pic>
      <p:pic>
        <p:nvPicPr>
          <p:cNvPr id="13" name="Picture 12">
            <a:extLst>
              <a:ext uri="{FF2B5EF4-FFF2-40B4-BE49-F238E27FC236}">
                <a16:creationId xmlns:a16="http://schemas.microsoft.com/office/drawing/2014/main" id="{A35D14F3-00AC-4B68-B79F-9D87088E4F35}"/>
              </a:ext>
            </a:extLst>
          </p:cNvPr>
          <p:cNvPicPr>
            <a:picLocks noChangeAspect="1"/>
          </p:cNvPicPr>
          <p:nvPr/>
        </p:nvPicPr>
        <p:blipFill>
          <a:blip r:embed="rId6"/>
          <a:stretch>
            <a:fillRect/>
          </a:stretch>
        </p:blipFill>
        <p:spPr>
          <a:xfrm>
            <a:off x="2050778" y="3157751"/>
            <a:ext cx="2618678" cy="1473006"/>
          </a:xfrm>
          <a:prstGeom prst="rect">
            <a:avLst/>
          </a:prstGeom>
        </p:spPr>
      </p:pic>
      <p:sp>
        <p:nvSpPr>
          <p:cNvPr id="3" name="Slide Number Placeholder 2">
            <a:extLst>
              <a:ext uri="{FF2B5EF4-FFF2-40B4-BE49-F238E27FC236}">
                <a16:creationId xmlns:a16="http://schemas.microsoft.com/office/drawing/2014/main" id="{39401EAD-DC10-4529-B72E-C3432FDB2646}"/>
              </a:ext>
            </a:extLst>
          </p:cNvPr>
          <p:cNvSpPr>
            <a:spLocks noGrp="1"/>
          </p:cNvSpPr>
          <p:nvPr>
            <p:ph type="sldNum" sz="quarter" idx="12"/>
          </p:nvPr>
        </p:nvSpPr>
        <p:spPr/>
        <p:txBody>
          <a:bodyPr/>
          <a:lstStyle/>
          <a:p>
            <a:fld id="{66B7A6BE-7A3D-1C4F-BEDA-C5431FB9FC0F}" type="slidenum">
              <a:rPr lang="en-US" smtClean="0"/>
              <a:pPr/>
              <a:t>23</a:t>
            </a:fld>
            <a:endParaRPr lang="en-US" dirty="0"/>
          </a:p>
        </p:txBody>
      </p:sp>
    </p:spTree>
    <p:extLst>
      <p:ext uri="{BB962C8B-B14F-4D97-AF65-F5344CB8AC3E}">
        <p14:creationId xmlns:p14="http://schemas.microsoft.com/office/powerpoint/2010/main" val="3245083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58294F-0567-470F-87E1-87C1502BDE76}"/>
              </a:ext>
            </a:extLst>
          </p:cNvPr>
          <p:cNvSpPr>
            <a:spLocks noGrp="1"/>
          </p:cNvSpPr>
          <p:nvPr>
            <p:ph idx="1"/>
          </p:nvPr>
        </p:nvSpPr>
        <p:spPr/>
        <p:txBody>
          <a:bodyPr>
            <a:normAutofit/>
          </a:bodyPr>
          <a:lstStyle/>
          <a:p>
            <a:pPr>
              <a:lnSpc>
                <a:spcPct val="100000"/>
              </a:lnSpc>
            </a:pPr>
            <a:r>
              <a:rPr lang="en-US" dirty="0"/>
              <a:t>Find </a:t>
            </a:r>
            <a:r>
              <a:rPr lang="en-US" b="1" dirty="0" err="1"/>
              <a:t>gcd</a:t>
            </a:r>
            <a:r>
              <a:rPr lang="en-US" dirty="0"/>
              <a:t>(</a:t>
            </a:r>
            <a:r>
              <a:rPr lang="en-US" i="1" dirty="0"/>
              <a:t>m</a:t>
            </a:r>
            <a:r>
              <a:rPr lang="en-US" dirty="0"/>
              <a:t>, </a:t>
            </a:r>
            <a:r>
              <a:rPr lang="en-US" i="1" dirty="0"/>
              <a:t>n</a:t>
            </a:r>
            <a:r>
              <a:rPr lang="en-US" dirty="0"/>
              <a:t>), or the </a:t>
            </a:r>
            <a:r>
              <a:rPr lang="en-US" b="1" i="1" dirty="0"/>
              <a:t>greatest common divisor* </a:t>
            </a:r>
            <a:r>
              <a:rPr lang="en-US" dirty="0"/>
              <a:t>of two non-negative integers </a:t>
            </a:r>
            <a:r>
              <a:rPr lang="en-US" i="1" dirty="0"/>
              <a:t>m</a:t>
            </a:r>
            <a:r>
              <a:rPr lang="en-US" dirty="0"/>
              <a:t> and </a:t>
            </a:r>
            <a:r>
              <a:rPr lang="en-US" i="1" dirty="0"/>
              <a:t>n</a:t>
            </a:r>
          </a:p>
          <a:p>
            <a:pPr>
              <a:lnSpc>
                <a:spcPct val="100000"/>
              </a:lnSpc>
            </a:pPr>
            <a:r>
              <a:rPr lang="en-US" dirty="0"/>
              <a:t>Examples: </a:t>
            </a:r>
          </a:p>
          <a:p>
            <a:pPr lvl="1">
              <a:lnSpc>
                <a:spcPct val="100000"/>
              </a:lnSpc>
            </a:pPr>
            <a:r>
              <a:rPr lang="en-US" sz="2400" b="1" dirty="0" err="1"/>
              <a:t>gcd</a:t>
            </a:r>
            <a:r>
              <a:rPr lang="en-US" sz="2400" dirty="0"/>
              <a:t>(60,24) = 12</a:t>
            </a:r>
          </a:p>
          <a:p>
            <a:pPr lvl="1">
              <a:lnSpc>
                <a:spcPct val="100000"/>
              </a:lnSpc>
            </a:pPr>
            <a:r>
              <a:rPr lang="en-US" sz="2400" b="1" dirty="0" err="1"/>
              <a:t>gcd</a:t>
            </a:r>
            <a:r>
              <a:rPr lang="en-US" sz="2400" dirty="0"/>
              <a:t>(60,0) = 60</a:t>
            </a:r>
            <a:endParaRPr lang="en-GB" sz="2400" dirty="0"/>
          </a:p>
          <a:p>
            <a:pPr lvl="1">
              <a:lnSpc>
                <a:spcPct val="100000"/>
              </a:lnSpc>
            </a:pPr>
            <a:r>
              <a:rPr lang="en-US" sz="2400" b="1" dirty="0" err="1"/>
              <a:t>gcd</a:t>
            </a:r>
            <a:r>
              <a:rPr lang="en-US" sz="2400" dirty="0"/>
              <a:t>(0,0) = ?</a:t>
            </a:r>
          </a:p>
          <a:p>
            <a:pPr lvl="1">
              <a:lnSpc>
                <a:spcPct val="100000"/>
              </a:lnSpc>
            </a:pPr>
            <a:endParaRPr lang="en-GB" sz="2400" dirty="0"/>
          </a:p>
        </p:txBody>
      </p:sp>
      <p:sp>
        <p:nvSpPr>
          <p:cNvPr id="2" name="Title 1">
            <a:extLst>
              <a:ext uri="{FF2B5EF4-FFF2-40B4-BE49-F238E27FC236}">
                <a16:creationId xmlns:a16="http://schemas.microsoft.com/office/drawing/2014/main" id="{BAEDBC4D-7207-4F08-8C52-9DFE162D5826}"/>
              </a:ext>
            </a:extLst>
          </p:cNvPr>
          <p:cNvSpPr>
            <a:spLocks noGrp="1"/>
          </p:cNvSpPr>
          <p:nvPr>
            <p:ph type="title"/>
          </p:nvPr>
        </p:nvSpPr>
        <p:spPr/>
        <p:txBody>
          <a:bodyPr/>
          <a:lstStyle/>
          <a:p>
            <a:r>
              <a:rPr lang="en-US" dirty="0"/>
              <a:t>Example: Euclid’s algorithm</a:t>
            </a:r>
            <a:endParaRPr lang="en-GB" dirty="0"/>
          </a:p>
        </p:txBody>
      </p:sp>
      <p:sp>
        <p:nvSpPr>
          <p:cNvPr id="4" name="TextBox 3">
            <a:extLst>
              <a:ext uri="{FF2B5EF4-FFF2-40B4-BE49-F238E27FC236}">
                <a16:creationId xmlns:a16="http://schemas.microsoft.com/office/drawing/2014/main" id="{71271DE3-DF67-4405-AFD7-7D1CE3548178}"/>
              </a:ext>
            </a:extLst>
          </p:cNvPr>
          <p:cNvSpPr txBox="1"/>
          <p:nvPr/>
        </p:nvSpPr>
        <p:spPr>
          <a:xfrm>
            <a:off x="3418840" y="4231355"/>
            <a:ext cx="5505467" cy="461665"/>
          </a:xfrm>
          <a:prstGeom prst="rect">
            <a:avLst/>
          </a:prstGeom>
          <a:noFill/>
        </p:spPr>
        <p:txBody>
          <a:bodyPr wrap="square" rtlCol="0">
            <a:spAutoFit/>
          </a:bodyPr>
          <a:lstStyle/>
          <a:p>
            <a:r>
              <a:rPr lang="en-US" sz="2400" i="1" dirty="0">
                <a:solidFill>
                  <a:schemeClr val="tx2"/>
                </a:solidFill>
                <a:latin typeface="Arial" panose="020B0604020202020204" pitchFamily="34" charset="0"/>
                <a:cs typeface="Arial" panose="020B0604020202020204" pitchFamily="34" charset="0"/>
              </a:rPr>
              <a:t>* 6 (dividend) / 3 (divisor) = 2 (quotient)</a:t>
            </a:r>
            <a:endParaRPr lang="en-GB" sz="2400" i="1" dirty="0">
              <a:solidFill>
                <a:schemeClr val="tx2"/>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101A309-3F82-4D33-A565-B6BD1BE4C39A}"/>
              </a:ext>
            </a:extLst>
          </p:cNvPr>
          <p:cNvSpPr>
            <a:spLocks noGrp="1"/>
          </p:cNvSpPr>
          <p:nvPr>
            <p:ph type="sldNum" sz="quarter" idx="12"/>
          </p:nvPr>
        </p:nvSpPr>
        <p:spPr/>
        <p:txBody>
          <a:bodyPr/>
          <a:lstStyle/>
          <a:p>
            <a:fld id="{66B7A6BE-7A3D-1C4F-BEDA-C5431FB9FC0F}" type="slidenum">
              <a:rPr lang="en-US" smtClean="0"/>
              <a:pPr/>
              <a:t>24</a:t>
            </a:fld>
            <a:endParaRPr lang="en-US" dirty="0"/>
          </a:p>
        </p:txBody>
      </p:sp>
    </p:spTree>
    <p:extLst>
      <p:ext uri="{BB962C8B-B14F-4D97-AF65-F5344CB8AC3E}">
        <p14:creationId xmlns:p14="http://schemas.microsoft.com/office/powerpoint/2010/main" val="402028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idx="1"/>
          </p:nvPr>
        </p:nvSpPr>
        <p:spPr>
          <a:xfrm>
            <a:off x="195943" y="938736"/>
            <a:ext cx="5683323" cy="3794167"/>
          </a:xfrm>
        </p:spPr>
        <p:txBody>
          <a:bodyPr/>
          <a:lstStyle/>
          <a:p>
            <a:r>
              <a:rPr lang="en-US" sz="2000" dirty="0"/>
              <a:t>Euclid’s algorithm for calculating the greatest common divisor (GCD) of two numbers </a:t>
            </a:r>
            <a:r>
              <a:rPr lang="en-US" sz="2000" i="1" dirty="0"/>
              <a:t>a</a:t>
            </a:r>
            <a:r>
              <a:rPr lang="en-US" sz="2000" dirty="0"/>
              <a:t> and </a:t>
            </a:r>
            <a:r>
              <a:rPr lang="en-US" sz="2000" i="1" dirty="0"/>
              <a:t>b</a:t>
            </a:r>
            <a:r>
              <a:rPr lang="en-US" sz="2000" dirty="0"/>
              <a:t> in locations named A and B</a:t>
            </a:r>
          </a:p>
          <a:p>
            <a:r>
              <a:rPr lang="en-US" sz="2000" dirty="0"/>
              <a:t>How well does this algorithm perform when A and B are about the same size or if they are very different sizes?</a:t>
            </a:r>
          </a:p>
        </p:txBody>
      </p:sp>
      <p:sp>
        <p:nvSpPr>
          <p:cNvPr id="2" name="Title 1"/>
          <p:cNvSpPr>
            <a:spLocks noGrp="1"/>
          </p:cNvSpPr>
          <p:nvPr>
            <p:ph type="title"/>
          </p:nvPr>
        </p:nvSpPr>
        <p:spPr/>
        <p:txBody>
          <a:bodyPr/>
          <a:lstStyle/>
          <a:p>
            <a:r>
              <a:rPr lang="en-US" dirty="0"/>
              <a:t>An Example Algorithm</a:t>
            </a:r>
          </a:p>
        </p:txBody>
      </p:sp>
      <p:pic>
        <p:nvPicPr>
          <p:cNvPr id="1027" name="Picture 3" descr="C:\Users\janiee\Downloads\Euclid_flowchar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9266" y="755903"/>
            <a:ext cx="1904535" cy="4285203"/>
          </a:xfrm>
          <a:prstGeom prst="rect">
            <a:avLst/>
          </a:prstGeom>
          <a:noFill/>
        </p:spPr>
      </p:pic>
      <p:sp>
        <p:nvSpPr>
          <p:cNvPr id="5" name="Slide Number Placeholder 4">
            <a:extLst>
              <a:ext uri="{FF2B5EF4-FFF2-40B4-BE49-F238E27FC236}">
                <a16:creationId xmlns:a16="http://schemas.microsoft.com/office/drawing/2014/main" id="{6DD8B5E9-15A7-4623-B7FD-0D3E7521AD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dirty="0"/>
          </a:p>
        </p:txBody>
      </p:sp>
    </p:spTree>
    <p:extLst>
      <p:ext uri="{BB962C8B-B14F-4D97-AF65-F5344CB8AC3E}">
        <p14:creationId xmlns:p14="http://schemas.microsoft.com/office/powerpoint/2010/main" val="8059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D44923-ED95-4AB3-A49B-BDC66A009408}"/>
              </a:ext>
            </a:extLst>
          </p:cNvPr>
          <p:cNvSpPr>
            <a:spLocks noGrp="1"/>
          </p:cNvSpPr>
          <p:nvPr>
            <p:ph idx="1"/>
          </p:nvPr>
        </p:nvSpPr>
        <p:spPr/>
        <p:txBody>
          <a:bodyPr>
            <a:normAutofit/>
          </a:bodyPr>
          <a:lstStyle/>
          <a:p>
            <a:pPr>
              <a:lnSpc>
                <a:spcPct val="100000"/>
              </a:lnSpc>
              <a:spcBef>
                <a:spcPts val="1200"/>
              </a:spcBef>
            </a:pPr>
            <a:r>
              <a:rPr lang="en-GB" dirty="0"/>
              <a:t>Euclid’s algorithm is based on repeated application of the equality:          </a:t>
            </a:r>
            <a:r>
              <a:rPr lang="en-GB" b="1" dirty="0" err="1"/>
              <a:t>gcd</a:t>
            </a:r>
            <a:r>
              <a:rPr lang="en-GB" dirty="0"/>
              <a:t>(m, n) = </a:t>
            </a:r>
            <a:r>
              <a:rPr lang="en-GB" b="1" dirty="0" err="1"/>
              <a:t>gcd</a:t>
            </a:r>
            <a:r>
              <a:rPr lang="en-GB" dirty="0"/>
              <a:t>(n, m mod n) </a:t>
            </a:r>
          </a:p>
          <a:p>
            <a:pPr lvl="1">
              <a:lnSpc>
                <a:spcPct val="100000"/>
              </a:lnSpc>
              <a:spcBef>
                <a:spcPts val="1200"/>
              </a:spcBef>
            </a:pPr>
            <a:r>
              <a:rPr lang="en-GB" sz="2400" dirty="0"/>
              <a:t>until the second number </a:t>
            </a:r>
            <a:r>
              <a:rPr lang="en-GB" sz="2400" b="1" i="1" dirty="0">
                <a:solidFill>
                  <a:srgbClr val="FF0000"/>
                </a:solidFill>
              </a:rPr>
              <a:t>n</a:t>
            </a:r>
            <a:r>
              <a:rPr lang="en-GB" sz="2400" dirty="0"/>
              <a:t> becomes 0 (no remainder)</a:t>
            </a:r>
          </a:p>
          <a:p>
            <a:pPr>
              <a:lnSpc>
                <a:spcPct val="100000"/>
              </a:lnSpc>
              <a:spcBef>
                <a:spcPts val="1200"/>
              </a:spcBef>
            </a:pPr>
            <a:r>
              <a:rPr lang="en-GB" dirty="0"/>
              <a:t>The answer is then the first number </a:t>
            </a:r>
            <a:r>
              <a:rPr lang="en-GB" b="1" i="1" dirty="0">
                <a:solidFill>
                  <a:srgbClr val="FF0000"/>
                </a:solidFill>
              </a:rPr>
              <a:t>m</a:t>
            </a:r>
          </a:p>
          <a:p>
            <a:pPr>
              <a:lnSpc>
                <a:spcPct val="100000"/>
              </a:lnSpc>
              <a:spcBef>
                <a:spcPts val="1200"/>
              </a:spcBef>
            </a:pPr>
            <a:endParaRPr lang="en-GB" b="1" i="1" dirty="0">
              <a:solidFill>
                <a:srgbClr val="FF0000"/>
              </a:solidFill>
            </a:endParaRPr>
          </a:p>
          <a:p>
            <a:pPr marL="0" indent="0">
              <a:lnSpc>
                <a:spcPct val="100000"/>
              </a:lnSpc>
              <a:spcBef>
                <a:spcPts val="1200"/>
              </a:spcBef>
              <a:buNone/>
            </a:pPr>
            <a:r>
              <a:rPr lang="en-US" dirty="0"/>
              <a:t>Example</a:t>
            </a:r>
            <a:r>
              <a:rPr lang="en-GB" dirty="0"/>
              <a:t>: 		</a:t>
            </a:r>
            <a:r>
              <a:rPr lang="en-GB" b="1" dirty="0" err="1"/>
              <a:t>gcd</a:t>
            </a:r>
            <a:r>
              <a:rPr lang="en-GB" dirty="0"/>
              <a:t>(60;24) = </a:t>
            </a:r>
            <a:r>
              <a:rPr lang="en-GB" b="1" dirty="0" err="1"/>
              <a:t>gcd</a:t>
            </a:r>
            <a:r>
              <a:rPr lang="en-GB" dirty="0"/>
              <a:t>(24;12) </a:t>
            </a:r>
          </a:p>
          <a:p>
            <a:pPr marL="0" indent="0">
              <a:lnSpc>
                <a:spcPct val="100000"/>
              </a:lnSpc>
              <a:spcBef>
                <a:spcPts val="1200"/>
              </a:spcBef>
              <a:buNone/>
            </a:pPr>
            <a:r>
              <a:rPr lang="en-GB" dirty="0"/>
              <a:t>							   = </a:t>
            </a:r>
            <a:r>
              <a:rPr lang="en-GB" b="1" dirty="0" err="1"/>
              <a:t>gcd</a:t>
            </a:r>
            <a:r>
              <a:rPr lang="en-GB" dirty="0"/>
              <a:t>(12;0) = 12</a:t>
            </a:r>
          </a:p>
        </p:txBody>
      </p:sp>
      <p:sp>
        <p:nvSpPr>
          <p:cNvPr id="2" name="Title 1">
            <a:extLst>
              <a:ext uri="{FF2B5EF4-FFF2-40B4-BE49-F238E27FC236}">
                <a16:creationId xmlns:a16="http://schemas.microsoft.com/office/drawing/2014/main" id="{BAEDBC4D-7207-4F08-8C52-9DFE162D5826}"/>
              </a:ext>
            </a:extLst>
          </p:cNvPr>
          <p:cNvSpPr>
            <a:spLocks noGrp="1"/>
          </p:cNvSpPr>
          <p:nvPr>
            <p:ph type="title"/>
          </p:nvPr>
        </p:nvSpPr>
        <p:spPr/>
        <p:txBody>
          <a:bodyPr/>
          <a:lstStyle/>
          <a:p>
            <a:r>
              <a:rPr lang="en-US" dirty="0"/>
              <a:t>Euclid’s algorithm–solution</a:t>
            </a:r>
            <a:endParaRPr lang="en-GB" dirty="0"/>
          </a:p>
        </p:txBody>
      </p:sp>
      <p:sp>
        <p:nvSpPr>
          <p:cNvPr id="3" name="Slide Number Placeholder 2">
            <a:extLst>
              <a:ext uri="{FF2B5EF4-FFF2-40B4-BE49-F238E27FC236}">
                <a16:creationId xmlns:a16="http://schemas.microsoft.com/office/drawing/2014/main" id="{71917FFC-C58A-4807-A424-A95FD63097BA}"/>
              </a:ext>
            </a:extLst>
          </p:cNvPr>
          <p:cNvSpPr>
            <a:spLocks noGrp="1"/>
          </p:cNvSpPr>
          <p:nvPr>
            <p:ph type="sldNum" sz="quarter" idx="12"/>
          </p:nvPr>
        </p:nvSpPr>
        <p:spPr/>
        <p:txBody>
          <a:bodyPr/>
          <a:lstStyle/>
          <a:p>
            <a:fld id="{66B7A6BE-7A3D-1C4F-BEDA-C5431FB9FC0F}" type="slidenum">
              <a:rPr lang="en-US" smtClean="0"/>
              <a:pPr/>
              <a:t>26</a:t>
            </a:fld>
            <a:endParaRPr lang="en-US" dirty="0"/>
          </a:p>
        </p:txBody>
      </p:sp>
    </p:spTree>
    <p:extLst>
      <p:ext uri="{BB962C8B-B14F-4D97-AF65-F5344CB8AC3E}">
        <p14:creationId xmlns:p14="http://schemas.microsoft.com/office/powerpoint/2010/main" val="196023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D44923-ED95-4AB3-A49B-BDC66A009408}"/>
              </a:ext>
            </a:extLst>
          </p:cNvPr>
          <p:cNvSpPr>
            <a:spLocks noGrp="1"/>
          </p:cNvSpPr>
          <p:nvPr>
            <p:ph idx="1"/>
          </p:nvPr>
        </p:nvSpPr>
        <p:spPr>
          <a:ln>
            <a:solidFill>
              <a:schemeClr val="tx1"/>
            </a:solidFill>
          </a:ln>
        </p:spPr>
        <p:txBody>
          <a:bodyPr>
            <a:normAutofit/>
          </a:bodyPr>
          <a:lstStyle/>
          <a:p>
            <a:pPr marL="0" indent="0">
              <a:lnSpc>
                <a:spcPct val="100000"/>
              </a:lnSpc>
              <a:spcBef>
                <a:spcPts val="0"/>
              </a:spcBef>
              <a:buNone/>
            </a:pPr>
            <a:r>
              <a:rPr lang="en-US" dirty="0"/>
              <a:t>ALGORITHM </a:t>
            </a:r>
            <a:r>
              <a:rPr lang="en-US" b="1" dirty="0"/>
              <a:t>Euclid</a:t>
            </a:r>
            <a:r>
              <a:rPr lang="en-US" dirty="0"/>
              <a:t>(m, n)</a:t>
            </a:r>
          </a:p>
          <a:p>
            <a:pPr marL="0" indent="0">
              <a:lnSpc>
                <a:spcPct val="100000"/>
              </a:lnSpc>
              <a:spcBef>
                <a:spcPts val="0"/>
              </a:spcBef>
              <a:buNone/>
            </a:pPr>
            <a:r>
              <a:rPr lang="en-US" dirty="0"/>
              <a:t>// Computes </a:t>
            </a:r>
            <a:r>
              <a:rPr lang="en-US" b="1" dirty="0" err="1"/>
              <a:t>gcd</a:t>
            </a:r>
            <a:r>
              <a:rPr lang="en-US" dirty="0"/>
              <a:t>(m, n) by Euclid’s algorithm</a:t>
            </a:r>
          </a:p>
          <a:p>
            <a:pPr marL="0" indent="0">
              <a:lnSpc>
                <a:spcPct val="100000"/>
              </a:lnSpc>
              <a:spcBef>
                <a:spcPts val="0"/>
              </a:spcBef>
              <a:buNone/>
            </a:pPr>
            <a:r>
              <a:rPr lang="en-US" dirty="0"/>
              <a:t>// INPUT: two non-negative integers </a:t>
            </a:r>
            <a:r>
              <a:rPr lang="en-US" i="1" dirty="0"/>
              <a:t>m </a:t>
            </a:r>
            <a:r>
              <a:rPr lang="en-US" dirty="0"/>
              <a:t>and </a:t>
            </a:r>
            <a:r>
              <a:rPr lang="en-US" i="1" dirty="0"/>
              <a:t>n</a:t>
            </a:r>
          </a:p>
          <a:p>
            <a:pPr marL="0" indent="0">
              <a:lnSpc>
                <a:spcPct val="100000"/>
              </a:lnSpc>
              <a:spcBef>
                <a:spcPts val="0"/>
              </a:spcBef>
              <a:buNone/>
            </a:pPr>
            <a:r>
              <a:rPr lang="en-US" dirty="0"/>
              <a:t>// OUTPUT: greatest common divisor of </a:t>
            </a:r>
            <a:r>
              <a:rPr lang="en-US" i="1" dirty="0"/>
              <a:t>m</a:t>
            </a:r>
            <a:r>
              <a:rPr lang="en-US" dirty="0"/>
              <a:t> and </a:t>
            </a:r>
            <a:r>
              <a:rPr lang="en-US" i="1" dirty="0"/>
              <a:t>n</a:t>
            </a:r>
          </a:p>
          <a:p>
            <a:pPr marL="0" indent="0">
              <a:lnSpc>
                <a:spcPct val="100000"/>
              </a:lnSpc>
              <a:spcBef>
                <a:spcPts val="0"/>
              </a:spcBef>
              <a:buNone/>
            </a:pPr>
            <a:endParaRPr lang="en-US" i="1" dirty="0"/>
          </a:p>
          <a:p>
            <a:pPr marL="457200" indent="-457200">
              <a:lnSpc>
                <a:spcPct val="100000"/>
              </a:lnSpc>
              <a:spcBef>
                <a:spcPts val="0"/>
              </a:spcBef>
              <a:buFont typeface="+mj-lt"/>
              <a:buAutoNum type="arabicPeriod"/>
            </a:pPr>
            <a:r>
              <a:rPr lang="en-US" dirty="0"/>
              <a:t>if </a:t>
            </a:r>
            <a:r>
              <a:rPr lang="en-US" i="1" dirty="0"/>
              <a:t>n</a:t>
            </a:r>
            <a:r>
              <a:rPr lang="en-US" dirty="0"/>
              <a:t> &gt; 0 then</a:t>
            </a:r>
          </a:p>
          <a:p>
            <a:pPr marL="914400" indent="-914400">
              <a:lnSpc>
                <a:spcPct val="100000"/>
              </a:lnSpc>
              <a:spcBef>
                <a:spcPts val="0"/>
              </a:spcBef>
              <a:buFont typeface="+mj-lt"/>
              <a:buAutoNum type="arabicPeriod"/>
            </a:pPr>
            <a:r>
              <a:rPr lang="en-US" dirty="0"/>
              <a:t>return </a:t>
            </a:r>
            <a:r>
              <a:rPr lang="en-US" dirty="0" err="1"/>
              <a:t>gcd</a:t>
            </a:r>
            <a:r>
              <a:rPr lang="en-US" dirty="0"/>
              <a:t>(</a:t>
            </a:r>
            <a:r>
              <a:rPr lang="en-US" i="1" dirty="0"/>
              <a:t>n</a:t>
            </a:r>
            <a:r>
              <a:rPr lang="en-US" dirty="0"/>
              <a:t>, </a:t>
            </a:r>
            <a:r>
              <a:rPr lang="en-US" i="1" dirty="0"/>
              <a:t>m </a:t>
            </a:r>
            <a:r>
              <a:rPr lang="en-US" dirty="0"/>
              <a:t>mod </a:t>
            </a:r>
            <a:r>
              <a:rPr lang="en-US" i="1" dirty="0"/>
              <a:t>n</a:t>
            </a:r>
            <a:r>
              <a:rPr lang="en-US" dirty="0"/>
              <a:t>)</a:t>
            </a:r>
          </a:p>
          <a:p>
            <a:pPr marL="457200" indent="-457200">
              <a:lnSpc>
                <a:spcPct val="100000"/>
              </a:lnSpc>
              <a:spcBef>
                <a:spcPts val="0"/>
              </a:spcBef>
              <a:buFont typeface="+mj-lt"/>
              <a:buAutoNum type="arabicPeriod"/>
            </a:pPr>
            <a:r>
              <a:rPr lang="en-US" dirty="0"/>
              <a:t>end if</a:t>
            </a:r>
          </a:p>
          <a:p>
            <a:pPr marL="457200" indent="-457200">
              <a:lnSpc>
                <a:spcPct val="100000"/>
              </a:lnSpc>
              <a:spcBef>
                <a:spcPts val="0"/>
              </a:spcBef>
              <a:buFont typeface="+mj-lt"/>
              <a:buAutoNum type="arabicPeriod"/>
            </a:pPr>
            <a:r>
              <a:rPr lang="en-US" dirty="0"/>
              <a:t>return </a:t>
            </a:r>
            <a:r>
              <a:rPr lang="en-US" i="1" dirty="0"/>
              <a:t>m</a:t>
            </a:r>
            <a:endParaRPr lang="en-GB" i="1" dirty="0"/>
          </a:p>
        </p:txBody>
      </p:sp>
      <p:sp>
        <p:nvSpPr>
          <p:cNvPr id="2" name="Title 1">
            <a:extLst>
              <a:ext uri="{FF2B5EF4-FFF2-40B4-BE49-F238E27FC236}">
                <a16:creationId xmlns:a16="http://schemas.microsoft.com/office/drawing/2014/main" id="{BAEDBC4D-7207-4F08-8C52-9DFE162D5826}"/>
              </a:ext>
            </a:extLst>
          </p:cNvPr>
          <p:cNvSpPr>
            <a:spLocks noGrp="1"/>
          </p:cNvSpPr>
          <p:nvPr>
            <p:ph type="title"/>
          </p:nvPr>
        </p:nvSpPr>
        <p:spPr/>
        <p:txBody>
          <a:bodyPr/>
          <a:lstStyle/>
          <a:p>
            <a:r>
              <a:rPr lang="en-US" dirty="0"/>
              <a:t>Euclid’s algorithm–pseudocode</a:t>
            </a:r>
            <a:endParaRPr lang="en-GB" dirty="0"/>
          </a:p>
        </p:txBody>
      </p:sp>
      <p:sp>
        <p:nvSpPr>
          <p:cNvPr id="3" name="Slide Number Placeholder 2">
            <a:extLst>
              <a:ext uri="{FF2B5EF4-FFF2-40B4-BE49-F238E27FC236}">
                <a16:creationId xmlns:a16="http://schemas.microsoft.com/office/drawing/2014/main" id="{616627E4-BB49-44B1-8EF2-0EEBAE734B4D}"/>
              </a:ext>
            </a:extLst>
          </p:cNvPr>
          <p:cNvSpPr>
            <a:spLocks noGrp="1"/>
          </p:cNvSpPr>
          <p:nvPr>
            <p:ph type="sldNum" sz="quarter" idx="12"/>
          </p:nvPr>
        </p:nvSpPr>
        <p:spPr/>
        <p:txBody>
          <a:bodyPr/>
          <a:lstStyle/>
          <a:p>
            <a:fld id="{66B7A6BE-7A3D-1C4F-BEDA-C5431FB9FC0F}" type="slidenum">
              <a:rPr lang="en-US" smtClean="0"/>
              <a:pPr/>
              <a:t>27</a:t>
            </a:fld>
            <a:endParaRPr lang="en-US" dirty="0"/>
          </a:p>
        </p:txBody>
      </p:sp>
    </p:spTree>
    <p:extLst>
      <p:ext uri="{BB962C8B-B14F-4D97-AF65-F5344CB8AC3E}">
        <p14:creationId xmlns:p14="http://schemas.microsoft.com/office/powerpoint/2010/main" val="2368313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511F6F-471C-4A07-9EA3-7B346ABD29DA}"/>
              </a:ext>
            </a:extLst>
          </p:cNvPr>
          <p:cNvSpPr>
            <a:spLocks noGrp="1"/>
          </p:cNvSpPr>
          <p:nvPr>
            <p:ph idx="1"/>
          </p:nvPr>
        </p:nvSpPr>
        <p:spPr/>
        <p:txBody>
          <a:bodyPr/>
          <a:lstStyle/>
          <a:p>
            <a:pPr marL="0" indent="0">
              <a:lnSpc>
                <a:spcPct val="100000"/>
              </a:lnSpc>
              <a:spcBef>
                <a:spcPts val="0"/>
              </a:spcBef>
              <a:buNone/>
            </a:pPr>
            <a:r>
              <a:rPr lang="en-US" sz="2800" dirty="0"/>
              <a:t>public static int </a:t>
            </a:r>
            <a:r>
              <a:rPr lang="en-US" sz="2800" dirty="0" err="1"/>
              <a:t>gcd</a:t>
            </a:r>
            <a:r>
              <a:rPr lang="en-US" sz="2800" dirty="0"/>
              <a:t>(int a, int b)</a:t>
            </a:r>
            <a:endParaRPr lang="en-AU" sz="2800" dirty="0"/>
          </a:p>
          <a:p>
            <a:pPr marL="0" indent="0">
              <a:lnSpc>
                <a:spcPct val="100000"/>
              </a:lnSpc>
              <a:spcBef>
                <a:spcPts val="0"/>
              </a:spcBef>
              <a:buNone/>
            </a:pPr>
            <a:r>
              <a:rPr lang="en-AU" sz="2800" dirty="0"/>
              <a:t>{</a:t>
            </a:r>
          </a:p>
          <a:p>
            <a:pPr marL="0" indent="0">
              <a:lnSpc>
                <a:spcPct val="100000"/>
              </a:lnSpc>
              <a:spcBef>
                <a:spcPts val="0"/>
              </a:spcBef>
              <a:buNone/>
            </a:pPr>
            <a:r>
              <a:rPr lang="en-AU" sz="2800" dirty="0"/>
              <a:t>	if (b == 0) </a:t>
            </a:r>
          </a:p>
          <a:p>
            <a:pPr marL="0" indent="0">
              <a:lnSpc>
                <a:spcPct val="100000"/>
              </a:lnSpc>
              <a:spcBef>
                <a:spcPts val="0"/>
              </a:spcBef>
              <a:buNone/>
            </a:pPr>
            <a:r>
              <a:rPr lang="en-AU" sz="2800" dirty="0"/>
              <a:t>		return a;</a:t>
            </a:r>
          </a:p>
          <a:p>
            <a:pPr marL="0" indent="0">
              <a:lnSpc>
                <a:spcPct val="100000"/>
              </a:lnSpc>
              <a:spcBef>
                <a:spcPts val="0"/>
              </a:spcBef>
              <a:buNone/>
            </a:pPr>
            <a:r>
              <a:rPr lang="en-AU" sz="2800" dirty="0"/>
              <a:t>	return </a:t>
            </a:r>
            <a:r>
              <a:rPr lang="en-AU" sz="2800" dirty="0" err="1"/>
              <a:t>gcd</a:t>
            </a:r>
            <a:r>
              <a:rPr lang="en-AU" sz="2800" dirty="0"/>
              <a:t>(b, a % b);</a:t>
            </a:r>
          </a:p>
          <a:p>
            <a:pPr marL="0" indent="0">
              <a:lnSpc>
                <a:spcPct val="100000"/>
              </a:lnSpc>
              <a:spcBef>
                <a:spcPts val="0"/>
              </a:spcBef>
              <a:buNone/>
            </a:pPr>
            <a:r>
              <a:rPr lang="en-AU" sz="2800" dirty="0"/>
              <a:t>}</a:t>
            </a:r>
            <a:endParaRPr lang="en-US" sz="2800" dirty="0"/>
          </a:p>
        </p:txBody>
      </p:sp>
      <p:sp>
        <p:nvSpPr>
          <p:cNvPr id="3" name="Title 2">
            <a:extLst>
              <a:ext uri="{FF2B5EF4-FFF2-40B4-BE49-F238E27FC236}">
                <a16:creationId xmlns:a16="http://schemas.microsoft.com/office/drawing/2014/main" id="{3183CA4F-AB81-4F22-9834-D0F973481B27}"/>
              </a:ext>
            </a:extLst>
          </p:cNvPr>
          <p:cNvSpPr>
            <a:spLocks noGrp="1"/>
          </p:cNvSpPr>
          <p:nvPr>
            <p:ph type="title"/>
          </p:nvPr>
        </p:nvSpPr>
        <p:spPr/>
        <p:txBody>
          <a:bodyPr>
            <a:normAutofit fontScale="90000"/>
          </a:bodyPr>
          <a:lstStyle/>
          <a:p>
            <a:r>
              <a:rPr lang="en-US" dirty="0"/>
              <a:t>Euclid’s algorithm–implementation</a:t>
            </a:r>
            <a:endParaRPr lang="en-AU" dirty="0"/>
          </a:p>
        </p:txBody>
      </p:sp>
      <p:sp>
        <p:nvSpPr>
          <p:cNvPr id="4" name="TextBox 3">
            <a:extLst>
              <a:ext uri="{FF2B5EF4-FFF2-40B4-BE49-F238E27FC236}">
                <a16:creationId xmlns:a16="http://schemas.microsoft.com/office/drawing/2014/main" id="{71768D55-86AC-412D-93ED-6D87D4A3A433}"/>
              </a:ext>
            </a:extLst>
          </p:cNvPr>
          <p:cNvSpPr txBox="1"/>
          <p:nvPr/>
        </p:nvSpPr>
        <p:spPr>
          <a:xfrm>
            <a:off x="2154196" y="3575168"/>
            <a:ext cx="4634563" cy="954107"/>
          </a:xfrm>
          <a:prstGeom prst="rect">
            <a:avLst/>
          </a:prstGeom>
          <a:noFill/>
        </p:spPr>
        <p:txBody>
          <a:bodyPr wrap="square" rtlCol="0">
            <a:spAutoFit/>
          </a:bodyPr>
          <a:lstStyle/>
          <a:p>
            <a:r>
              <a:rPr lang="en-US" sz="2800" dirty="0">
                <a:solidFill>
                  <a:srgbClr val="7030A0"/>
                </a:solidFill>
                <a:latin typeface="Arial" panose="020B0604020202020204" pitchFamily="34" charset="0"/>
                <a:cs typeface="Arial" panose="020B0604020202020204" pitchFamily="34" charset="0"/>
              </a:rPr>
              <a:t>Any alternative approach to this problem?</a:t>
            </a:r>
          </a:p>
        </p:txBody>
      </p:sp>
      <p:sp>
        <p:nvSpPr>
          <p:cNvPr id="5" name="Slide Number Placeholder 4">
            <a:extLst>
              <a:ext uri="{FF2B5EF4-FFF2-40B4-BE49-F238E27FC236}">
                <a16:creationId xmlns:a16="http://schemas.microsoft.com/office/drawing/2014/main" id="{2672F3B1-7BF3-424F-B299-3862DDD48AA2}"/>
              </a:ext>
            </a:extLst>
          </p:cNvPr>
          <p:cNvSpPr>
            <a:spLocks noGrp="1"/>
          </p:cNvSpPr>
          <p:nvPr>
            <p:ph type="sldNum" sz="quarter" idx="12"/>
          </p:nvPr>
        </p:nvSpPr>
        <p:spPr/>
        <p:txBody>
          <a:bodyPr/>
          <a:lstStyle/>
          <a:p>
            <a:fld id="{66B7A6BE-7A3D-1C4F-BEDA-C5431FB9FC0F}" type="slidenum">
              <a:rPr lang="en-US" smtClean="0"/>
              <a:pPr/>
              <a:t>28</a:t>
            </a:fld>
            <a:endParaRPr lang="en-US" dirty="0"/>
          </a:p>
        </p:txBody>
      </p:sp>
    </p:spTree>
    <p:extLst>
      <p:ext uri="{BB962C8B-B14F-4D97-AF65-F5344CB8AC3E}">
        <p14:creationId xmlns:p14="http://schemas.microsoft.com/office/powerpoint/2010/main" val="2850193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247B27-63E2-46BD-986B-F18C5ECECFC7}"/>
              </a:ext>
            </a:extLst>
          </p:cNvPr>
          <p:cNvSpPr>
            <a:spLocks noGrp="1"/>
          </p:cNvSpPr>
          <p:nvPr>
            <p:ph idx="1"/>
          </p:nvPr>
        </p:nvSpPr>
        <p:spPr/>
        <p:txBody>
          <a:bodyPr>
            <a:normAutofit/>
          </a:bodyPr>
          <a:lstStyle/>
          <a:p>
            <a:pPr marL="0" indent="0">
              <a:lnSpc>
                <a:spcPct val="120000"/>
              </a:lnSpc>
              <a:buNone/>
            </a:pPr>
            <a:r>
              <a:rPr lang="en-US" b="1" dirty="0"/>
              <a:t>Step 1: </a:t>
            </a:r>
            <a:r>
              <a:rPr lang="en-US" dirty="0"/>
              <a:t>Find the prime factors of </a:t>
            </a:r>
            <a:r>
              <a:rPr lang="en-US" i="1" dirty="0"/>
              <a:t>m</a:t>
            </a:r>
            <a:endParaRPr lang="en-US" dirty="0"/>
          </a:p>
          <a:p>
            <a:pPr marL="0" indent="0">
              <a:lnSpc>
                <a:spcPct val="120000"/>
              </a:lnSpc>
              <a:buNone/>
            </a:pPr>
            <a:r>
              <a:rPr lang="en-US" b="1" dirty="0"/>
              <a:t>Step 2:</a:t>
            </a:r>
            <a:r>
              <a:rPr lang="en-US" dirty="0"/>
              <a:t> Find the prime factors of </a:t>
            </a:r>
            <a:r>
              <a:rPr lang="en-US" i="1" dirty="0"/>
              <a:t>n</a:t>
            </a:r>
          </a:p>
          <a:p>
            <a:pPr marL="0" indent="0">
              <a:lnSpc>
                <a:spcPct val="120000"/>
              </a:lnSpc>
              <a:buNone/>
            </a:pPr>
            <a:r>
              <a:rPr lang="en-US" b="1" dirty="0"/>
              <a:t>Step 3: </a:t>
            </a:r>
            <a:r>
              <a:rPr lang="en-US" dirty="0"/>
              <a:t>Identify all the common factors in the two prime expansions from Step 1 and Step 2</a:t>
            </a:r>
          </a:p>
          <a:p>
            <a:pPr marL="0" indent="0">
              <a:lnSpc>
                <a:spcPct val="120000"/>
              </a:lnSpc>
              <a:buNone/>
            </a:pPr>
            <a:r>
              <a:rPr lang="en-US" b="1" dirty="0"/>
              <a:t>Step 4:</a:t>
            </a:r>
            <a:r>
              <a:rPr lang="en-US" dirty="0"/>
              <a:t> Compute the product of all common factors and return it as the greatest com</a:t>
            </a:r>
            <a:endParaRPr lang="en-GB" dirty="0"/>
          </a:p>
        </p:txBody>
      </p:sp>
      <p:sp>
        <p:nvSpPr>
          <p:cNvPr id="2" name="Title 1">
            <a:extLst>
              <a:ext uri="{FF2B5EF4-FFF2-40B4-BE49-F238E27FC236}">
                <a16:creationId xmlns:a16="http://schemas.microsoft.com/office/drawing/2014/main" id="{DE652F53-35D4-4187-8875-50A935EF67BA}"/>
              </a:ext>
            </a:extLst>
          </p:cNvPr>
          <p:cNvSpPr>
            <a:spLocks noGrp="1"/>
          </p:cNvSpPr>
          <p:nvPr>
            <p:ph type="title"/>
          </p:nvPr>
        </p:nvSpPr>
        <p:spPr/>
        <p:txBody>
          <a:bodyPr>
            <a:normAutofit fontScale="90000"/>
          </a:bodyPr>
          <a:lstStyle/>
          <a:p>
            <a:r>
              <a:rPr lang="en-US" dirty="0"/>
              <a:t>GCD alternative – common primes</a:t>
            </a:r>
            <a:endParaRPr lang="en-GB" dirty="0"/>
          </a:p>
        </p:txBody>
      </p:sp>
      <p:sp>
        <p:nvSpPr>
          <p:cNvPr id="4" name="Text Placeholder 2">
            <a:extLst>
              <a:ext uri="{FF2B5EF4-FFF2-40B4-BE49-F238E27FC236}">
                <a16:creationId xmlns:a16="http://schemas.microsoft.com/office/drawing/2014/main" id="{80CFBF0F-17BB-4629-B53B-C720D23A84C1}"/>
              </a:ext>
            </a:extLst>
          </p:cNvPr>
          <p:cNvSpPr txBox="1">
            <a:spLocks/>
          </p:cNvSpPr>
          <p:nvPr/>
        </p:nvSpPr>
        <p:spPr>
          <a:xfrm>
            <a:off x="5363194" y="1416186"/>
            <a:ext cx="3322320" cy="3012949"/>
          </a:xfrm>
          <a:prstGeom prst="rect">
            <a:avLst/>
          </a:prstGeom>
        </p:spPr>
        <p:txBody>
          <a:bodyPr vert="horz" lIns="91440" tIns="45720" rIns="91440" bIns="45720" rtlCol="0">
            <a:normAutofit/>
          </a:bodyPr>
          <a:lstStyle>
            <a:lvl1pPr marL="342900" indent="-342900" algn="l" defTabSz="457200" rtl="0" eaLnBrk="1" latinLnBrk="0" hangingPunct="1">
              <a:spcBef>
                <a:spcPts val="600"/>
              </a:spcBef>
              <a:spcAft>
                <a:spcPts val="600"/>
              </a:spcAft>
              <a:buFont typeface="Arial" panose="020B0604020202020204" pitchFamily="34" charset="0"/>
              <a:buChar char="•"/>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Wingdings" panose="05000000000000000000" pitchFamily="2" charset="2"/>
              <a:buChar char="§"/>
              <a:defRPr sz="20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4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4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4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GB" sz="2000" dirty="0"/>
          </a:p>
        </p:txBody>
      </p:sp>
      <p:sp>
        <p:nvSpPr>
          <p:cNvPr id="5" name="Slide Number Placeholder 4">
            <a:extLst>
              <a:ext uri="{FF2B5EF4-FFF2-40B4-BE49-F238E27FC236}">
                <a16:creationId xmlns:a16="http://schemas.microsoft.com/office/drawing/2014/main" id="{8CC1C2DD-3ED6-48BE-8534-588BF1BB6CC4}"/>
              </a:ext>
            </a:extLst>
          </p:cNvPr>
          <p:cNvSpPr>
            <a:spLocks noGrp="1"/>
          </p:cNvSpPr>
          <p:nvPr>
            <p:ph type="sldNum" sz="quarter" idx="12"/>
          </p:nvPr>
        </p:nvSpPr>
        <p:spPr/>
        <p:txBody>
          <a:bodyPr/>
          <a:lstStyle/>
          <a:p>
            <a:fld id="{66B7A6BE-7A3D-1C4F-BEDA-C5431FB9FC0F}" type="slidenum">
              <a:rPr lang="en-US" smtClean="0"/>
              <a:pPr/>
              <a:t>29</a:t>
            </a:fld>
            <a:endParaRPr lang="en-US" dirty="0"/>
          </a:p>
        </p:txBody>
      </p:sp>
    </p:spTree>
    <p:extLst>
      <p:ext uri="{BB962C8B-B14F-4D97-AF65-F5344CB8AC3E}">
        <p14:creationId xmlns:p14="http://schemas.microsoft.com/office/powerpoint/2010/main" val="579437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7140" y="1507506"/>
            <a:ext cx="6737684" cy="1421162"/>
          </a:xfrm>
        </p:spPr>
        <p:txBody>
          <a:bodyPr/>
          <a:lstStyle/>
          <a:p>
            <a:r>
              <a:rPr lang="en-US" dirty="0"/>
              <a:t>1. Overview of the Course</a:t>
            </a:r>
          </a:p>
        </p:txBody>
      </p:sp>
    </p:spTree>
    <p:extLst>
      <p:ext uri="{BB962C8B-B14F-4D97-AF65-F5344CB8AC3E}">
        <p14:creationId xmlns:p14="http://schemas.microsoft.com/office/powerpoint/2010/main" val="3460692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9C6ED9-4575-4481-A61A-E006456E2D5F}"/>
              </a:ext>
            </a:extLst>
          </p:cNvPr>
          <p:cNvSpPr>
            <a:spLocks noGrp="1"/>
          </p:cNvSpPr>
          <p:nvPr>
            <p:ph idx="1"/>
          </p:nvPr>
        </p:nvSpPr>
        <p:spPr/>
        <p:txBody>
          <a:bodyPr/>
          <a:lstStyle/>
          <a:p>
            <a:pPr marL="0" indent="0">
              <a:lnSpc>
                <a:spcPct val="100000"/>
              </a:lnSpc>
              <a:buFont typeface="Arial" panose="020B0604020202020204" pitchFamily="34" charset="0"/>
              <a:buNone/>
            </a:pPr>
            <a:r>
              <a:rPr lang="en-US" sz="2800" b="1" dirty="0"/>
              <a:t>Example:</a:t>
            </a:r>
          </a:p>
          <a:p>
            <a:pPr marL="0" indent="0">
              <a:lnSpc>
                <a:spcPct val="100000"/>
              </a:lnSpc>
              <a:buFont typeface="Arial" panose="020B0604020202020204" pitchFamily="34" charset="0"/>
              <a:buNone/>
            </a:pPr>
            <a:r>
              <a:rPr lang="en-US" sz="2800" dirty="0"/>
              <a:t>60 = 2 x 2 x 3 x 5</a:t>
            </a:r>
          </a:p>
          <a:p>
            <a:pPr marL="0" indent="0">
              <a:lnSpc>
                <a:spcPct val="100000"/>
              </a:lnSpc>
              <a:buFont typeface="Arial" panose="020B0604020202020204" pitchFamily="34" charset="0"/>
              <a:buNone/>
            </a:pPr>
            <a:r>
              <a:rPr lang="en-US" sz="2800" dirty="0"/>
              <a:t>24 = 2 x 2 x 2 x 3</a:t>
            </a:r>
          </a:p>
          <a:p>
            <a:pPr marL="0" indent="0">
              <a:lnSpc>
                <a:spcPct val="100000"/>
              </a:lnSpc>
              <a:buFont typeface="Arial" panose="020B0604020202020204" pitchFamily="34" charset="0"/>
              <a:buNone/>
            </a:pPr>
            <a:r>
              <a:rPr lang="en-US" sz="2800" b="1" dirty="0" err="1"/>
              <a:t>gcd</a:t>
            </a:r>
            <a:r>
              <a:rPr lang="en-US" sz="2800" dirty="0"/>
              <a:t>(60,24) = 2 x 2 x 3 = 12</a:t>
            </a:r>
            <a:endParaRPr lang="en-GB" sz="2800" dirty="0"/>
          </a:p>
          <a:p>
            <a:pPr>
              <a:lnSpc>
                <a:spcPct val="100000"/>
              </a:lnSpc>
            </a:pPr>
            <a:endParaRPr lang="en-GB" sz="2800" dirty="0"/>
          </a:p>
        </p:txBody>
      </p:sp>
      <p:sp>
        <p:nvSpPr>
          <p:cNvPr id="3" name="Title 2">
            <a:extLst>
              <a:ext uri="{FF2B5EF4-FFF2-40B4-BE49-F238E27FC236}">
                <a16:creationId xmlns:a16="http://schemas.microsoft.com/office/drawing/2014/main" id="{D09796C4-43D0-4E48-9A3E-2C2ABB38A435}"/>
              </a:ext>
            </a:extLst>
          </p:cNvPr>
          <p:cNvSpPr>
            <a:spLocks noGrp="1"/>
          </p:cNvSpPr>
          <p:nvPr>
            <p:ph type="title"/>
          </p:nvPr>
        </p:nvSpPr>
        <p:spPr/>
        <p:txBody>
          <a:bodyPr>
            <a:normAutofit fontScale="90000"/>
          </a:bodyPr>
          <a:lstStyle/>
          <a:p>
            <a:r>
              <a:rPr lang="en-US" dirty="0"/>
              <a:t>GCD alternative – common primes</a:t>
            </a:r>
            <a:endParaRPr lang="en-GB" dirty="0"/>
          </a:p>
        </p:txBody>
      </p:sp>
      <p:sp>
        <p:nvSpPr>
          <p:cNvPr id="4" name="Rectangle 3">
            <a:extLst>
              <a:ext uri="{FF2B5EF4-FFF2-40B4-BE49-F238E27FC236}">
                <a16:creationId xmlns:a16="http://schemas.microsoft.com/office/drawing/2014/main" id="{7645CCB4-C5C4-46EE-868C-8A8814FAD31C}"/>
              </a:ext>
            </a:extLst>
          </p:cNvPr>
          <p:cNvSpPr/>
          <p:nvPr/>
        </p:nvSpPr>
        <p:spPr>
          <a:xfrm>
            <a:off x="2411899" y="4057004"/>
            <a:ext cx="3435492" cy="523220"/>
          </a:xfrm>
          <a:prstGeom prst="rect">
            <a:avLst/>
          </a:prstGeom>
        </p:spPr>
        <p:txBody>
          <a:bodyPr wrap="none">
            <a:spAutoFit/>
          </a:bodyPr>
          <a:lstStyle/>
          <a:p>
            <a:pPr algn="r"/>
            <a:r>
              <a:rPr lang="en-US" sz="2800" dirty="0">
                <a:solidFill>
                  <a:srgbClr val="7030A0"/>
                </a:solidFill>
                <a:latin typeface="Arial" panose="020B0604020202020204" pitchFamily="34" charset="0"/>
                <a:cs typeface="Arial" panose="020B0604020202020204" pitchFamily="34" charset="0"/>
              </a:rPr>
              <a:t>Is it more “efficient”?</a:t>
            </a:r>
            <a:endParaRPr lang="en-GB" sz="2800" dirty="0">
              <a:solidFill>
                <a:srgbClr val="7030A0"/>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E18152B4-0362-43CC-8117-22667649FD97}"/>
              </a:ext>
            </a:extLst>
          </p:cNvPr>
          <p:cNvSpPr>
            <a:spLocks noGrp="1"/>
          </p:cNvSpPr>
          <p:nvPr>
            <p:ph type="sldNum" sz="quarter" idx="12"/>
          </p:nvPr>
        </p:nvSpPr>
        <p:spPr/>
        <p:txBody>
          <a:bodyPr/>
          <a:lstStyle/>
          <a:p>
            <a:fld id="{66B7A6BE-7A3D-1C4F-BEDA-C5431FB9FC0F}" type="slidenum">
              <a:rPr lang="en-US" smtClean="0"/>
              <a:pPr/>
              <a:t>30</a:t>
            </a:fld>
            <a:endParaRPr lang="en-US" dirty="0"/>
          </a:p>
        </p:txBody>
      </p:sp>
    </p:spTree>
    <p:extLst>
      <p:ext uri="{BB962C8B-B14F-4D97-AF65-F5344CB8AC3E}">
        <p14:creationId xmlns:p14="http://schemas.microsoft.com/office/powerpoint/2010/main" val="3300944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C9A464-261A-4ACC-932C-271D8FB0B452}"/>
              </a:ext>
            </a:extLst>
          </p:cNvPr>
          <p:cNvSpPr>
            <a:spLocks noGrp="1"/>
          </p:cNvSpPr>
          <p:nvPr>
            <p:ph idx="1"/>
          </p:nvPr>
        </p:nvSpPr>
        <p:spPr/>
        <p:txBody>
          <a:bodyPr/>
          <a:lstStyle/>
          <a:p>
            <a:pPr>
              <a:lnSpc>
                <a:spcPct val="100000"/>
              </a:lnSpc>
            </a:pPr>
            <a:r>
              <a:rPr lang="en-US" sz="1800" dirty="0"/>
              <a:t>An array A of length n contains a random mix of positive and negative integers. Describe an algorithm that rearranges these integers so that the negative integers appear before the positive integers. You may use additional variables as indices or for storing temporary values, but no additional arrays can be allocated or used.</a:t>
            </a:r>
          </a:p>
          <a:p>
            <a:pPr>
              <a:lnSpc>
                <a:spcPct val="100000"/>
              </a:lnSpc>
            </a:pPr>
            <a:r>
              <a:rPr lang="en-US" sz="1800" dirty="0"/>
              <a:t>An array A of length n contains positive and negative integers. Describe an algorithm that will find a place in an array where the sum of all the integers to the left equals the sum of all the integers to the right</a:t>
            </a:r>
          </a:p>
          <a:p>
            <a:pPr>
              <a:lnSpc>
                <a:spcPct val="100000"/>
              </a:lnSpc>
            </a:pPr>
            <a:endParaRPr lang="en-US" sz="1800" dirty="0"/>
          </a:p>
          <a:p>
            <a:pPr>
              <a:lnSpc>
                <a:spcPct val="100000"/>
              </a:lnSpc>
            </a:pPr>
            <a:endParaRPr lang="en-US" sz="1800" dirty="0"/>
          </a:p>
        </p:txBody>
      </p:sp>
      <p:sp>
        <p:nvSpPr>
          <p:cNvPr id="3" name="Title 2">
            <a:extLst>
              <a:ext uri="{FF2B5EF4-FFF2-40B4-BE49-F238E27FC236}">
                <a16:creationId xmlns:a16="http://schemas.microsoft.com/office/drawing/2014/main" id="{92F70E41-C4DB-4AEF-BBF2-7DF2EBEA3761}"/>
              </a:ext>
            </a:extLst>
          </p:cNvPr>
          <p:cNvSpPr>
            <a:spLocks noGrp="1"/>
          </p:cNvSpPr>
          <p:nvPr>
            <p:ph type="title"/>
          </p:nvPr>
        </p:nvSpPr>
        <p:spPr/>
        <p:txBody>
          <a:bodyPr/>
          <a:lstStyle/>
          <a:p>
            <a:r>
              <a:rPr lang="en-US" dirty="0"/>
              <a:t>Some Questions</a:t>
            </a:r>
          </a:p>
        </p:txBody>
      </p:sp>
      <p:sp>
        <p:nvSpPr>
          <p:cNvPr id="4" name="Slide Number Placeholder 3">
            <a:extLst>
              <a:ext uri="{FF2B5EF4-FFF2-40B4-BE49-F238E27FC236}">
                <a16:creationId xmlns:a16="http://schemas.microsoft.com/office/drawing/2014/main" id="{42E247AB-9DDB-49AB-BA66-D932283063B1}"/>
              </a:ext>
            </a:extLst>
          </p:cNvPr>
          <p:cNvSpPr>
            <a:spLocks noGrp="1"/>
          </p:cNvSpPr>
          <p:nvPr>
            <p:ph type="sldNum" sz="quarter" idx="12"/>
          </p:nvPr>
        </p:nvSpPr>
        <p:spPr/>
        <p:txBody>
          <a:bodyPr/>
          <a:lstStyle/>
          <a:p>
            <a:fld id="{66B7A6BE-7A3D-1C4F-BEDA-C5431FB9FC0F}" type="slidenum">
              <a:rPr lang="en-US" smtClean="0"/>
              <a:pPr/>
              <a:t>31</a:t>
            </a:fld>
            <a:endParaRPr lang="en-US" dirty="0"/>
          </a:p>
        </p:txBody>
      </p:sp>
    </p:spTree>
    <p:extLst>
      <p:ext uri="{BB962C8B-B14F-4D97-AF65-F5344CB8AC3E}">
        <p14:creationId xmlns:p14="http://schemas.microsoft.com/office/powerpoint/2010/main" val="2915770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49AF51-A833-45B0-8B6F-72341E8512BA}"/>
              </a:ext>
            </a:extLst>
          </p:cNvPr>
          <p:cNvSpPr>
            <a:spLocks noGrp="1"/>
          </p:cNvSpPr>
          <p:nvPr>
            <p:ph idx="1"/>
          </p:nvPr>
        </p:nvSpPr>
        <p:spPr/>
        <p:txBody>
          <a:bodyPr/>
          <a:lstStyle/>
          <a:p>
            <a:pPr marL="0" indent="0">
              <a:lnSpc>
                <a:spcPct val="100000"/>
              </a:lnSpc>
              <a:buNone/>
            </a:pPr>
            <a:r>
              <a:rPr lang="en-GB" dirty="0"/>
              <a:t>Watch this video</a:t>
            </a:r>
            <a:endParaRPr lang="en-GB" dirty="0">
              <a:hlinkClick r:id="rId2"/>
            </a:endParaRPr>
          </a:p>
          <a:p>
            <a:pPr>
              <a:lnSpc>
                <a:spcPct val="100000"/>
              </a:lnSpc>
            </a:pPr>
            <a:r>
              <a:rPr lang="en-GB" dirty="0">
                <a:hlinkClick r:id="rId2"/>
              </a:rPr>
              <a:t>https://www.khanacademy.org/computing/computer-science/algorithms/intro-to-algorithms/v/what-are-algorithms</a:t>
            </a:r>
            <a:r>
              <a:rPr lang="en-GB" dirty="0"/>
              <a:t> </a:t>
            </a:r>
          </a:p>
        </p:txBody>
      </p:sp>
      <p:sp>
        <p:nvSpPr>
          <p:cNvPr id="2" name="Title 1">
            <a:extLst>
              <a:ext uri="{FF2B5EF4-FFF2-40B4-BE49-F238E27FC236}">
                <a16:creationId xmlns:a16="http://schemas.microsoft.com/office/drawing/2014/main" id="{284AB142-CD48-487A-A29E-1D25D58C1C17}"/>
              </a:ext>
            </a:extLst>
          </p:cNvPr>
          <p:cNvSpPr>
            <a:spLocks noGrp="1"/>
          </p:cNvSpPr>
          <p:nvPr>
            <p:ph type="title"/>
          </p:nvPr>
        </p:nvSpPr>
        <p:spPr/>
        <p:txBody>
          <a:bodyPr>
            <a:normAutofit fontScale="90000"/>
          </a:bodyPr>
          <a:lstStyle/>
          <a:p>
            <a:r>
              <a:rPr lang="en-US" dirty="0"/>
              <a:t>Motivation for studying algorithms</a:t>
            </a:r>
            <a:endParaRPr lang="en-GB" dirty="0"/>
          </a:p>
        </p:txBody>
      </p:sp>
      <p:sp>
        <p:nvSpPr>
          <p:cNvPr id="4" name="Slide Number Placeholder 3">
            <a:extLst>
              <a:ext uri="{FF2B5EF4-FFF2-40B4-BE49-F238E27FC236}">
                <a16:creationId xmlns:a16="http://schemas.microsoft.com/office/drawing/2014/main" id="{95BC211E-7282-40D1-BA88-B6AC1FA7E62E}"/>
              </a:ext>
            </a:extLst>
          </p:cNvPr>
          <p:cNvSpPr>
            <a:spLocks noGrp="1"/>
          </p:cNvSpPr>
          <p:nvPr>
            <p:ph type="sldNum" sz="quarter" idx="12"/>
          </p:nvPr>
        </p:nvSpPr>
        <p:spPr/>
        <p:txBody>
          <a:bodyPr/>
          <a:lstStyle/>
          <a:p>
            <a:fld id="{66B7A6BE-7A3D-1C4F-BEDA-C5431FB9FC0F}" type="slidenum">
              <a:rPr lang="en-US" smtClean="0"/>
              <a:pPr/>
              <a:t>32</a:t>
            </a:fld>
            <a:endParaRPr lang="en-US" dirty="0"/>
          </a:p>
        </p:txBody>
      </p:sp>
    </p:spTree>
    <p:extLst>
      <p:ext uri="{BB962C8B-B14F-4D97-AF65-F5344CB8AC3E}">
        <p14:creationId xmlns:p14="http://schemas.microsoft.com/office/powerpoint/2010/main" val="2108523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218235" y="1690509"/>
            <a:ext cx="6600061" cy="1145165"/>
          </a:xfrm>
        </p:spPr>
        <p:txBody>
          <a:bodyPr>
            <a:normAutofit/>
          </a:bodyPr>
          <a:lstStyle/>
          <a:p>
            <a:pPr defTabSz="685800" fontAlgn="base">
              <a:spcAft>
                <a:spcPct val="0"/>
              </a:spcAft>
              <a:defRPr/>
            </a:pPr>
            <a:r>
              <a:rPr lang="en-GB" dirty="0"/>
              <a:t>2. </a:t>
            </a:r>
            <a:r>
              <a:rPr lang="en-US" dirty="0"/>
              <a:t>Abstract data types</a:t>
            </a:r>
            <a:endParaRPr lang="en-AU" dirty="0">
              <a:effectLst/>
            </a:endParaRPr>
          </a:p>
        </p:txBody>
      </p:sp>
    </p:spTree>
    <p:extLst>
      <p:ext uri="{BB962C8B-B14F-4D97-AF65-F5344CB8AC3E}">
        <p14:creationId xmlns:p14="http://schemas.microsoft.com/office/powerpoint/2010/main" val="2440026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B3D92A2-B4A3-4CF0-8D29-72054430751B}"/>
                  </a:ext>
                </a:extLst>
              </p:cNvPr>
              <p:cNvSpPr>
                <a:spLocks noGrp="1"/>
              </p:cNvSpPr>
              <p:nvPr>
                <p:ph idx="1"/>
              </p:nvPr>
            </p:nvSpPr>
            <p:spPr/>
            <p:txBody>
              <a:bodyPr/>
              <a:lstStyle/>
              <a:p>
                <a:pPr>
                  <a:lnSpc>
                    <a:spcPct val="100000"/>
                  </a:lnSpc>
                </a:pPr>
                <a:r>
                  <a:rPr lang="en-AU" sz="2800" dirty="0"/>
                  <a:t>A set of </a:t>
                </a:r>
                <a:r>
                  <a:rPr lang="en-AU" sz="2800" b="1" dirty="0"/>
                  <a:t>values</a:t>
                </a:r>
                <a:r>
                  <a:rPr lang="en-AU" sz="2800" dirty="0"/>
                  <a:t> and a set of </a:t>
                </a:r>
                <a:r>
                  <a:rPr lang="en-AU" sz="2800" b="1" dirty="0"/>
                  <a:t>operations</a:t>
                </a:r>
                <a:r>
                  <a:rPr lang="en-AU" sz="2800" dirty="0"/>
                  <a:t> on those values</a:t>
                </a:r>
              </a:p>
              <a:p>
                <a:pPr>
                  <a:lnSpc>
                    <a:spcPct val="100000"/>
                  </a:lnSpc>
                </a:pPr>
                <a:r>
                  <a:rPr lang="en-AU" sz="2800" dirty="0"/>
                  <a:t>Example:</a:t>
                </a:r>
              </a:p>
              <a:p>
                <a:pPr lvl="1">
                  <a:lnSpc>
                    <a:spcPct val="100000"/>
                  </a:lnSpc>
                </a:pPr>
                <a:r>
                  <a:rPr lang="en-AU" sz="2800" dirty="0"/>
                  <a:t>The primitive data type </a:t>
                </a:r>
                <a:r>
                  <a:rPr lang="en-AU" sz="2800" b="1" dirty="0"/>
                  <a:t>int</a:t>
                </a:r>
                <a:r>
                  <a:rPr lang="en-AU" sz="2800" dirty="0"/>
                  <a:t>, e.g., integers between </a:t>
                </a:r>
                <a14:m>
                  <m:oMath xmlns:m="http://schemas.openxmlformats.org/officeDocument/2006/math">
                    <m:r>
                      <a:rPr lang="en-AU" sz="2800" b="0" i="0" smtClean="0">
                        <a:latin typeface="Cambria Math" panose="02040503050406030204" pitchFamily="18" charset="0"/>
                      </a:rPr>
                      <m:t>−</m:t>
                    </m:r>
                    <m:sSup>
                      <m:sSupPr>
                        <m:ctrlPr>
                          <a:rPr lang="en-AU" sz="2800" i="1" smtClean="0">
                            <a:latin typeface="Cambria Math" panose="02040503050406030204" pitchFamily="18" charset="0"/>
                          </a:rPr>
                        </m:ctrlPr>
                      </m:sSupPr>
                      <m:e>
                        <m:r>
                          <a:rPr lang="en-AU" sz="2800" b="0" i="1" smtClean="0">
                            <a:latin typeface="Cambria Math" panose="02040503050406030204" pitchFamily="18" charset="0"/>
                          </a:rPr>
                          <m:t>2</m:t>
                        </m:r>
                      </m:e>
                      <m:sup>
                        <m:r>
                          <a:rPr lang="en-AU" sz="2800" b="0" i="1" smtClean="0">
                            <a:latin typeface="Cambria Math" panose="02040503050406030204" pitchFamily="18" charset="0"/>
                          </a:rPr>
                          <m:t>31</m:t>
                        </m:r>
                      </m:sup>
                    </m:sSup>
                  </m:oMath>
                </a14:m>
                <a:r>
                  <a:rPr lang="en-AU" sz="2800" b="1" dirty="0"/>
                  <a:t> </a:t>
                </a:r>
                <a:r>
                  <a:rPr lang="en-AU" sz="2800" dirty="0"/>
                  <a:t>and</a:t>
                </a:r>
                <a:r>
                  <a:rPr lang="en-AU" sz="2800" b="1" dirty="0"/>
                  <a:t> </a:t>
                </a:r>
                <a14:m>
                  <m:oMath xmlns:m="http://schemas.openxmlformats.org/officeDocument/2006/math">
                    <m:sSup>
                      <m:sSupPr>
                        <m:ctrlPr>
                          <a:rPr lang="en-AU" sz="2800" i="1">
                            <a:latin typeface="Cambria Math" panose="02040503050406030204" pitchFamily="18" charset="0"/>
                          </a:rPr>
                        </m:ctrlPr>
                      </m:sSupPr>
                      <m:e>
                        <m:r>
                          <a:rPr lang="en-AU" sz="2800" i="1">
                            <a:latin typeface="Cambria Math" panose="02040503050406030204" pitchFamily="18" charset="0"/>
                          </a:rPr>
                          <m:t>2</m:t>
                        </m:r>
                      </m:e>
                      <m:sup>
                        <m:r>
                          <a:rPr lang="en-AU" sz="2800" i="1">
                            <a:latin typeface="Cambria Math" panose="02040503050406030204" pitchFamily="18" charset="0"/>
                          </a:rPr>
                          <m:t>31</m:t>
                        </m:r>
                      </m:sup>
                    </m:sSup>
                    <m:r>
                      <a:rPr lang="en-AU" sz="2800" b="0" i="1" smtClean="0">
                        <a:latin typeface="Cambria Math" panose="02040503050406030204" pitchFamily="18" charset="0"/>
                      </a:rPr>
                      <m:t>−1</m:t>
                    </m:r>
                  </m:oMath>
                </a14:m>
                <a:endParaRPr lang="en-AU" sz="2800" b="1" dirty="0"/>
              </a:p>
              <a:p>
                <a:pPr lvl="1">
                  <a:lnSpc>
                    <a:spcPct val="100000"/>
                  </a:lnSpc>
                </a:pPr>
                <a:r>
                  <a:rPr lang="en-AU" sz="2800" dirty="0"/>
                  <a:t>Operations: add, multiply, subtract, divide etc.</a:t>
                </a:r>
              </a:p>
            </p:txBody>
          </p:sp>
        </mc:Choice>
        <mc:Fallback xmlns="">
          <p:sp>
            <p:nvSpPr>
              <p:cNvPr id="2" name="Content Placeholder 1">
                <a:extLst>
                  <a:ext uri="{FF2B5EF4-FFF2-40B4-BE49-F238E27FC236}">
                    <a16:creationId xmlns:a16="http://schemas.microsoft.com/office/drawing/2014/main" id="{4B3D92A2-B4A3-4CF0-8D29-72054430751B}"/>
                  </a:ext>
                </a:extLst>
              </p:cNvPr>
              <p:cNvSpPr>
                <a:spLocks noGrp="1" noRot="1" noChangeAspect="1" noMove="1" noResize="1" noEditPoints="1" noAdjustHandles="1" noChangeArrowheads="1" noChangeShapeType="1" noTextEdit="1"/>
              </p:cNvSpPr>
              <p:nvPr>
                <p:ph idx="1"/>
              </p:nvPr>
            </p:nvSpPr>
            <p:spPr>
              <a:blipFill>
                <a:blip r:embed="rId2"/>
                <a:stretch>
                  <a:fillRect l="-139" t="-320"/>
                </a:stretch>
              </a:blipFill>
            </p:spPr>
            <p:txBody>
              <a:bodyPr/>
              <a:lstStyle/>
              <a:p>
                <a:r>
                  <a:rPr lang="en-AU">
                    <a:noFill/>
                  </a:rPr>
                  <a:t> </a:t>
                </a:r>
              </a:p>
            </p:txBody>
          </p:sp>
        </mc:Fallback>
      </mc:AlternateContent>
      <p:sp>
        <p:nvSpPr>
          <p:cNvPr id="3" name="Title 2">
            <a:extLst>
              <a:ext uri="{FF2B5EF4-FFF2-40B4-BE49-F238E27FC236}">
                <a16:creationId xmlns:a16="http://schemas.microsoft.com/office/drawing/2014/main" id="{C2AFDAD7-E70B-4C30-9026-FC875409144B}"/>
              </a:ext>
            </a:extLst>
          </p:cNvPr>
          <p:cNvSpPr>
            <a:spLocks noGrp="1"/>
          </p:cNvSpPr>
          <p:nvPr>
            <p:ph type="title"/>
          </p:nvPr>
        </p:nvSpPr>
        <p:spPr/>
        <p:txBody>
          <a:bodyPr/>
          <a:lstStyle/>
          <a:p>
            <a:r>
              <a:rPr lang="en-AU" dirty="0"/>
              <a:t>Data Type</a:t>
            </a:r>
          </a:p>
        </p:txBody>
      </p:sp>
      <p:sp>
        <p:nvSpPr>
          <p:cNvPr id="4" name="Slide Number Placeholder 3">
            <a:extLst>
              <a:ext uri="{FF2B5EF4-FFF2-40B4-BE49-F238E27FC236}">
                <a16:creationId xmlns:a16="http://schemas.microsoft.com/office/drawing/2014/main" id="{5CEDCDBE-0594-4ADD-A60A-D3D104BD929C}"/>
              </a:ext>
            </a:extLst>
          </p:cNvPr>
          <p:cNvSpPr>
            <a:spLocks noGrp="1"/>
          </p:cNvSpPr>
          <p:nvPr>
            <p:ph type="sldNum" sz="quarter" idx="12"/>
          </p:nvPr>
        </p:nvSpPr>
        <p:spPr/>
        <p:txBody>
          <a:bodyPr/>
          <a:lstStyle/>
          <a:p>
            <a:fld id="{66B7A6BE-7A3D-1C4F-BEDA-C5431FB9FC0F}" type="slidenum">
              <a:rPr lang="en-US" smtClean="0"/>
              <a:pPr/>
              <a:t>34</a:t>
            </a:fld>
            <a:endParaRPr lang="en-US" dirty="0"/>
          </a:p>
        </p:txBody>
      </p:sp>
    </p:spTree>
    <p:extLst>
      <p:ext uri="{BB962C8B-B14F-4D97-AF65-F5344CB8AC3E}">
        <p14:creationId xmlns:p14="http://schemas.microsoft.com/office/powerpoint/2010/main" val="1918641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41E6F9-D9C9-4F09-A4C1-735B8D4EEF66}"/>
              </a:ext>
            </a:extLst>
          </p:cNvPr>
          <p:cNvSpPr>
            <a:spLocks noGrp="1"/>
          </p:cNvSpPr>
          <p:nvPr>
            <p:ph idx="1"/>
          </p:nvPr>
        </p:nvSpPr>
        <p:spPr/>
        <p:txBody>
          <a:bodyPr/>
          <a:lstStyle/>
          <a:p>
            <a:pPr>
              <a:lnSpc>
                <a:spcPct val="100000"/>
              </a:lnSpc>
              <a:spcBef>
                <a:spcPts val="600"/>
              </a:spcBef>
            </a:pPr>
            <a:r>
              <a:rPr lang="en-US" altLang="en-US" sz="2000" dirty="0"/>
              <a:t>All programming languages provide built in Data Types </a:t>
            </a:r>
          </a:p>
          <a:p>
            <a:pPr lvl="1">
              <a:lnSpc>
                <a:spcPct val="100000"/>
              </a:lnSpc>
              <a:spcBef>
                <a:spcPts val="600"/>
              </a:spcBef>
            </a:pPr>
            <a:r>
              <a:rPr lang="en-US" altLang="en-US" sz="1800" dirty="0"/>
              <a:t>Example – a floating number allows us to use operations such as assignment, input, output, arithmetic operations without  knowing the internal representation</a:t>
            </a:r>
          </a:p>
          <a:p>
            <a:pPr>
              <a:lnSpc>
                <a:spcPct val="100000"/>
              </a:lnSpc>
              <a:spcBef>
                <a:spcPts val="600"/>
              </a:spcBef>
            </a:pPr>
            <a:r>
              <a:rPr lang="en-US" altLang="en-US" sz="2000" dirty="0"/>
              <a:t>Many programming languages allow us to create our own user defined data types and define variables of those new data types</a:t>
            </a:r>
            <a:endParaRPr lang="en-US" altLang="en-US" sz="1800" dirty="0"/>
          </a:p>
          <a:p>
            <a:pPr>
              <a:lnSpc>
                <a:spcPct val="100000"/>
              </a:lnSpc>
              <a:spcBef>
                <a:spcPts val="600"/>
              </a:spcBef>
            </a:pPr>
            <a:r>
              <a:rPr lang="en-US" altLang="en-US" sz="2000" dirty="0"/>
              <a:t>Picking the right one for the job is an important step in design</a:t>
            </a:r>
          </a:p>
          <a:p>
            <a:pPr>
              <a:lnSpc>
                <a:spcPct val="100000"/>
              </a:lnSpc>
              <a:spcBef>
                <a:spcPts val="600"/>
              </a:spcBef>
            </a:pPr>
            <a:r>
              <a:rPr lang="en-US" altLang="en-US" sz="2000" b="1" dirty="0"/>
              <a:t>Get your data structures correct first, and the rest of the program will write itself</a:t>
            </a:r>
            <a:r>
              <a:rPr lang="en-US" altLang="en-US" sz="2000" b="1" i="1" dirty="0"/>
              <a:t>       </a:t>
            </a:r>
            <a:endParaRPr lang="en-US" altLang="en-US" sz="2800" b="1" dirty="0"/>
          </a:p>
          <a:p>
            <a:pPr>
              <a:lnSpc>
                <a:spcPct val="100000"/>
              </a:lnSpc>
              <a:spcBef>
                <a:spcPts val="600"/>
              </a:spcBef>
            </a:pPr>
            <a:endParaRPr lang="en-US" sz="2000" dirty="0"/>
          </a:p>
        </p:txBody>
      </p:sp>
      <p:sp>
        <p:nvSpPr>
          <p:cNvPr id="3" name="Title 2">
            <a:extLst>
              <a:ext uri="{FF2B5EF4-FFF2-40B4-BE49-F238E27FC236}">
                <a16:creationId xmlns:a16="http://schemas.microsoft.com/office/drawing/2014/main" id="{3104B76B-0CE2-49AA-95B0-53E343214895}"/>
              </a:ext>
            </a:extLst>
          </p:cNvPr>
          <p:cNvSpPr>
            <a:spLocks noGrp="1"/>
          </p:cNvSpPr>
          <p:nvPr>
            <p:ph type="title"/>
          </p:nvPr>
        </p:nvSpPr>
        <p:spPr/>
        <p:txBody>
          <a:bodyPr/>
          <a:lstStyle/>
          <a:p>
            <a:r>
              <a:rPr lang="en-US" dirty="0"/>
              <a:t>Built-in Data Types</a:t>
            </a:r>
          </a:p>
        </p:txBody>
      </p:sp>
      <p:sp>
        <p:nvSpPr>
          <p:cNvPr id="4" name="Slide Number Placeholder 3">
            <a:extLst>
              <a:ext uri="{FF2B5EF4-FFF2-40B4-BE49-F238E27FC236}">
                <a16:creationId xmlns:a16="http://schemas.microsoft.com/office/drawing/2014/main" id="{E489BE36-5664-4969-87E1-2F0138AF3AA6}"/>
              </a:ext>
            </a:extLst>
          </p:cNvPr>
          <p:cNvSpPr>
            <a:spLocks noGrp="1"/>
          </p:cNvSpPr>
          <p:nvPr>
            <p:ph type="sldNum" sz="quarter" idx="12"/>
          </p:nvPr>
        </p:nvSpPr>
        <p:spPr/>
        <p:txBody>
          <a:bodyPr/>
          <a:lstStyle/>
          <a:p>
            <a:fld id="{66B7A6BE-7A3D-1C4F-BEDA-C5431FB9FC0F}" type="slidenum">
              <a:rPr lang="en-US" smtClean="0"/>
              <a:pPr/>
              <a:t>35</a:t>
            </a:fld>
            <a:endParaRPr lang="en-US" dirty="0"/>
          </a:p>
        </p:txBody>
      </p:sp>
    </p:spTree>
    <p:extLst>
      <p:ext uri="{BB962C8B-B14F-4D97-AF65-F5344CB8AC3E}">
        <p14:creationId xmlns:p14="http://schemas.microsoft.com/office/powerpoint/2010/main" val="3266223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3D92A2-B4A3-4CF0-8D29-72054430751B}"/>
              </a:ext>
            </a:extLst>
          </p:cNvPr>
          <p:cNvSpPr>
            <a:spLocks noGrp="1"/>
          </p:cNvSpPr>
          <p:nvPr>
            <p:ph idx="1"/>
          </p:nvPr>
        </p:nvSpPr>
        <p:spPr/>
        <p:txBody>
          <a:bodyPr/>
          <a:lstStyle/>
          <a:p>
            <a:pPr>
              <a:lnSpc>
                <a:spcPct val="100000"/>
              </a:lnSpc>
            </a:pPr>
            <a:r>
              <a:rPr lang="en-AU" sz="2800" dirty="0"/>
              <a:t>You can define your own data types</a:t>
            </a:r>
          </a:p>
          <a:p>
            <a:pPr lvl="1">
              <a:lnSpc>
                <a:spcPct val="100000"/>
              </a:lnSpc>
            </a:pPr>
            <a:r>
              <a:rPr lang="en-AU" sz="2800" dirty="0"/>
              <a:t>This is called </a:t>
            </a:r>
            <a:r>
              <a:rPr lang="en-AU" sz="2800" b="1" dirty="0"/>
              <a:t>data abstraction</a:t>
            </a:r>
          </a:p>
          <a:p>
            <a:pPr>
              <a:lnSpc>
                <a:spcPct val="100000"/>
              </a:lnSpc>
            </a:pPr>
            <a:r>
              <a:rPr lang="en-AU" sz="2800" dirty="0"/>
              <a:t>ADT is a data type whose representation </a:t>
            </a:r>
            <a:r>
              <a:rPr lang="en-AU" sz="2800" b="1" i="1" dirty="0"/>
              <a:t>is hidden </a:t>
            </a:r>
            <a:r>
              <a:rPr lang="en-AU" sz="2800" dirty="0"/>
              <a:t>from the client</a:t>
            </a:r>
          </a:p>
          <a:p>
            <a:pPr lvl="1">
              <a:lnSpc>
                <a:spcPct val="100000"/>
              </a:lnSpc>
            </a:pPr>
            <a:r>
              <a:rPr lang="en-AU" sz="2800" dirty="0"/>
              <a:t>Operations are accessed through an interface</a:t>
            </a:r>
          </a:p>
          <a:p>
            <a:pPr>
              <a:lnSpc>
                <a:spcPct val="100000"/>
              </a:lnSpc>
            </a:pPr>
            <a:endParaRPr lang="en-AU" sz="2800" dirty="0"/>
          </a:p>
        </p:txBody>
      </p:sp>
      <p:sp>
        <p:nvSpPr>
          <p:cNvPr id="3" name="Title 2">
            <a:extLst>
              <a:ext uri="{FF2B5EF4-FFF2-40B4-BE49-F238E27FC236}">
                <a16:creationId xmlns:a16="http://schemas.microsoft.com/office/drawing/2014/main" id="{C2AFDAD7-E70B-4C30-9026-FC875409144B}"/>
              </a:ext>
            </a:extLst>
          </p:cNvPr>
          <p:cNvSpPr>
            <a:spLocks noGrp="1"/>
          </p:cNvSpPr>
          <p:nvPr>
            <p:ph type="title"/>
          </p:nvPr>
        </p:nvSpPr>
        <p:spPr/>
        <p:txBody>
          <a:bodyPr/>
          <a:lstStyle/>
          <a:p>
            <a:r>
              <a:rPr lang="en-AU" dirty="0"/>
              <a:t>Abstract Data Type (ADT)</a:t>
            </a:r>
          </a:p>
        </p:txBody>
      </p:sp>
      <p:sp>
        <p:nvSpPr>
          <p:cNvPr id="4" name="Slide Number Placeholder 3">
            <a:extLst>
              <a:ext uri="{FF2B5EF4-FFF2-40B4-BE49-F238E27FC236}">
                <a16:creationId xmlns:a16="http://schemas.microsoft.com/office/drawing/2014/main" id="{D62C8A0B-7F7F-4526-9495-060B4143CC14}"/>
              </a:ext>
            </a:extLst>
          </p:cNvPr>
          <p:cNvSpPr>
            <a:spLocks noGrp="1"/>
          </p:cNvSpPr>
          <p:nvPr>
            <p:ph type="sldNum" sz="quarter" idx="12"/>
          </p:nvPr>
        </p:nvSpPr>
        <p:spPr/>
        <p:txBody>
          <a:bodyPr/>
          <a:lstStyle/>
          <a:p>
            <a:fld id="{66B7A6BE-7A3D-1C4F-BEDA-C5431FB9FC0F}" type="slidenum">
              <a:rPr lang="en-US" smtClean="0"/>
              <a:pPr/>
              <a:t>36</a:t>
            </a:fld>
            <a:endParaRPr lang="en-US" dirty="0"/>
          </a:p>
        </p:txBody>
      </p:sp>
    </p:spTree>
    <p:extLst>
      <p:ext uri="{BB962C8B-B14F-4D97-AF65-F5344CB8AC3E}">
        <p14:creationId xmlns:p14="http://schemas.microsoft.com/office/powerpoint/2010/main" val="1937263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A97E80-BC78-44FC-A7EE-EDB4AEE16C29}"/>
              </a:ext>
            </a:extLst>
          </p:cNvPr>
          <p:cNvSpPr>
            <a:spLocks noGrp="1"/>
          </p:cNvSpPr>
          <p:nvPr>
            <p:ph idx="1"/>
          </p:nvPr>
        </p:nvSpPr>
        <p:spPr/>
        <p:txBody>
          <a:bodyPr>
            <a:normAutofit/>
          </a:bodyPr>
          <a:lstStyle/>
          <a:p>
            <a:pPr marL="0" indent="0">
              <a:lnSpc>
                <a:spcPct val="120000"/>
              </a:lnSpc>
              <a:buNone/>
            </a:pPr>
            <a:r>
              <a:rPr lang="en-US" dirty="0"/>
              <a:t>ADT defines the logical form of the data type (i.e., the user’s view), whereas data structure implements the physical form of the data type (i.e., the implementer’s view)</a:t>
            </a:r>
          </a:p>
          <a:p>
            <a:pPr>
              <a:lnSpc>
                <a:spcPct val="120000"/>
              </a:lnSpc>
            </a:pPr>
            <a:r>
              <a:rPr lang="en-US" b="1" dirty="0"/>
              <a:t>Integer</a:t>
            </a:r>
            <a:r>
              <a:rPr lang="en-US" dirty="0"/>
              <a:t> is an ADT. It is defined by a set of values (e.g., 0, 1, 2, 3) and a set of operations (e.g., add, subtract)</a:t>
            </a:r>
          </a:p>
          <a:p>
            <a:pPr>
              <a:lnSpc>
                <a:spcPct val="120000"/>
              </a:lnSpc>
            </a:pPr>
            <a:r>
              <a:rPr lang="en-US" b="1" dirty="0"/>
              <a:t>Bit vectors </a:t>
            </a:r>
            <a:r>
              <a:rPr lang="en-US" dirty="0"/>
              <a:t>(e.g., 11100101) is a data structure. It is an implementation of integer.</a:t>
            </a:r>
          </a:p>
        </p:txBody>
      </p:sp>
      <p:sp>
        <p:nvSpPr>
          <p:cNvPr id="2" name="Title 1">
            <a:extLst>
              <a:ext uri="{FF2B5EF4-FFF2-40B4-BE49-F238E27FC236}">
                <a16:creationId xmlns:a16="http://schemas.microsoft.com/office/drawing/2014/main" id="{B4B08F38-7619-42DE-A337-CB05C064DCF1}"/>
              </a:ext>
            </a:extLst>
          </p:cNvPr>
          <p:cNvSpPr>
            <a:spLocks noGrp="1"/>
          </p:cNvSpPr>
          <p:nvPr>
            <p:ph type="title"/>
          </p:nvPr>
        </p:nvSpPr>
        <p:spPr/>
        <p:txBody>
          <a:bodyPr/>
          <a:lstStyle/>
          <a:p>
            <a:r>
              <a:rPr lang="en-US" dirty="0"/>
              <a:t>Abstract Data Types (ADT)</a:t>
            </a:r>
            <a:endParaRPr lang="en-GB" dirty="0"/>
          </a:p>
        </p:txBody>
      </p:sp>
      <p:sp>
        <p:nvSpPr>
          <p:cNvPr id="4" name="Slide Number Placeholder 3">
            <a:extLst>
              <a:ext uri="{FF2B5EF4-FFF2-40B4-BE49-F238E27FC236}">
                <a16:creationId xmlns:a16="http://schemas.microsoft.com/office/drawing/2014/main" id="{5A5EBF64-F395-470D-B01A-5BFC2C165F65}"/>
              </a:ext>
            </a:extLst>
          </p:cNvPr>
          <p:cNvSpPr>
            <a:spLocks noGrp="1"/>
          </p:cNvSpPr>
          <p:nvPr>
            <p:ph type="sldNum" sz="quarter" idx="12"/>
          </p:nvPr>
        </p:nvSpPr>
        <p:spPr/>
        <p:txBody>
          <a:bodyPr/>
          <a:lstStyle/>
          <a:p>
            <a:fld id="{66B7A6BE-7A3D-1C4F-BEDA-C5431FB9FC0F}" type="slidenum">
              <a:rPr lang="en-US" smtClean="0"/>
              <a:pPr/>
              <a:t>37</a:t>
            </a:fld>
            <a:endParaRPr lang="en-US" dirty="0"/>
          </a:p>
        </p:txBody>
      </p:sp>
    </p:spTree>
    <p:extLst>
      <p:ext uri="{BB962C8B-B14F-4D97-AF65-F5344CB8AC3E}">
        <p14:creationId xmlns:p14="http://schemas.microsoft.com/office/powerpoint/2010/main" val="3568977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16BD4F-3D58-4EB3-B469-CC238378BB12}"/>
              </a:ext>
            </a:extLst>
          </p:cNvPr>
          <p:cNvSpPr>
            <a:spLocks noGrp="1"/>
          </p:cNvSpPr>
          <p:nvPr>
            <p:ph idx="1"/>
          </p:nvPr>
        </p:nvSpPr>
        <p:spPr/>
        <p:txBody>
          <a:bodyPr/>
          <a:lstStyle/>
          <a:p>
            <a:r>
              <a:rPr lang="en-US" sz="1600" dirty="0"/>
              <a:t>Characters –ASCII</a:t>
            </a:r>
          </a:p>
          <a:p>
            <a:r>
              <a:rPr lang="en-US" sz="1600" dirty="0"/>
              <a:t>Integers – two’s complement</a:t>
            </a:r>
          </a:p>
          <a:p>
            <a:r>
              <a:rPr lang="en-US" sz="1600" dirty="0"/>
              <a:t>Floating point</a:t>
            </a:r>
          </a:p>
          <a:p>
            <a:endParaRPr lang="en-US" dirty="0"/>
          </a:p>
        </p:txBody>
      </p:sp>
      <p:sp>
        <p:nvSpPr>
          <p:cNvPr id="3" name="Title 2">
            <a:extLst>
              <a:ext uri="{FF2B5EF4-FFF2-40B4-BE49-F238E27FC236}">
                <a16:creationId xmlns:a16="http://schemas.microsoft.com/office/drawing/2014/main" id="{53C8C5AC-6DB3-4A3D-B6B7-B259EF87BD41}"/>
              </a:ext>
            </a:extLst>
          </p:cNvPr>
          <p:cNvSpPr>
            <a:spLocks noGrp="1"/>
          </p:cNvSpPr>
          <p:nvPr>
            <p:ph type="title"/>
          </p:nvPr>
        </p:nvSpPr>
        <p:spPr/>
        <p:txBody>
          <a:bodyPr/>
          <a:lstStyle/>
          <a:p>
            <a:r>
              <a:rPr lang="en-US" dirty="0"/>
              <a:t>Abstract Data Types</a:t>
            </a:r>
          </a:p>
        </p:txBody>
      </p:sp>
      <p:sp>
        <p:nvSpPr>
          <p:cNvPr id="4" name="Slide Number Placeholder 3">
            <a:extLst>
              <a:ext uri="{FF2B5EF4-FFF2-40B4-BE49-F238E27FC236}">
                <a16:creationId xmlns:a16="http://schemas.microsoft.com/office/drawing/2014/main" id="{EDFB87BC-B3F6-43C8-B0BF-C90707442A3F}"/>
              </a:ext>
            </a:extLst>
          </p:cNvPr>
          <p:cNvSpPr>
            <a:spLocks noGrp="1"/>
          </p:cNvSpPr>
          <p:nvPr>
            <p:ph type="sldNum" sz="quarter" idx="12"/>
          </p:nvPr>
        </p:nvSpPr>
        <p:spPr/>
        <p:txBody>
          <a:bodyPr/>
          <a:lstStyle/>
          <a:p>
            <a:fld id="{66B7A6BE-7A3D-1C4F-BEDA-C5431FB9FC0F}" type="slidenum">
              <a:rPr lang="en-US" smtClean="0"/>
              <a:pPr/>
              <a:t>38</a:t>
            </a:fld>
            <a:endParaRPr lang="en-US" dirty="0"/>
          </a:p>
        </p:txBody>
      </p:sp>
      <p:pic>
        <p:nvPicPr>
          <p:cNvPr id="5" name="Content Placeholder 3" descr="Tbl01-01">
            <a:extLst>
              <a:ext uri="{FF2B5EF4-FFF2-40B4-BE49-F238E27FC236}">
                <a16:creationId xmlns:a16="http://schemas.microsoft.com/office/drawing/2014/main" id="{3936C4B3-2FAD-4903-A780-01D8E1FE5FD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9710" y="2958321"/>
            <a:ext cx="5991225" cy="159569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pic>
        <p:nvPicPr>
          <p:cNvPr id="6" name="Picture 2" descr="C:\Users\janiee\Desktop\download.png">
            <a:extLst>
              <a:ext uri="{FF2B5EF4-FFF2-40B4-BE49-F238E27FC236}">
                <a16:creationId xmlns:a16="http://schemas.microsoft.com/office/drawing/2014/main" id="{00F28262-8933-4CB9-A0F0-74617C8CF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441" y="2837421"/>
            <a:ext cx="2138359" cy="17433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loat1.jpg (8930 bytes)">
            <a:extLst>
              <a:ext uri="{FF2B5EF4-FFF2-40B4-BE49-F238E27FC236}">
                <a16:creationId xmlns:a16="http://schemas.microsoft.com/office/drawing/2014/main" id="{32E235CA-5975-4719-BA62-7615427947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7820" y="1180681"/>
            <a:ext cx="4868980" cy="774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686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C10148-CCD2-4524-82E8-1C1EF8E68FE1}"/>
              </a:ext>
            </a:extLst>
          </p:cNvPr>
          <p:cNvSpPr>
            <a:spLocks noGrp="1"/>
          </p:cNvSpPr>
          <p:nvPr>
            <p:ph idx="1"/>
          </p:nvPr>
        </p:nvSpPr>
        <p:spPr/>
        <p:txBody>
          <a:bodyPr/>
          <a:lstStyle/>
          <a:p>
            <a:pPr>
              <a:spcBef>
                <a:spcPts val="0"/>
              </a:spcBef>
            </a:pPr>
            <a:r>
              <a:rPr lang="en-US" altLang="en-US" sz="1800" dirty="0"/>
              <a:t>One of the most powerful programming paradigms </a:t>
            </a:r>
          </a:p>
          <a:p>
            <a:pPr>
              <a:spcBef>
                <a:spcPts val="0"/>
              </a:spcBef>
            </a:pPr>
            <a:r>
              <a:rPr lang="en-US" altLang="en-US" sz="1800" dirty="0"/>
              <a:t>A representation of data and the operations allowed on that data</a:t>
            </a:r>
          </a:p>
          <a:p>
            <a:pPr>
              <a:spcBef>
                <a:spcPts val="0"/>
              </a:spcBef>
            </a:pPr>
            <a:r>
              <a:rPr lang="en-US" sz="1800" dirty="0"/>
              <a:t>Separates the purpose of a module from its implementation</a:t>
            </a:r>
          </a:p>
          <a:p>
            <a:pPr lvl="1">
              <a:spcBef>
                <a:spcPts val="0"/>
              </a:spcBef>
            </a:pPr>
            <a:r>
              <a:rPr lang="en-US" altLang="en-US" sz="1800" dirty="0"/>
              <a:t>Asks you to think </a:t>
            </a:r>
            <a:r>
              <a:rPr lang="en-US" altLang="en-US" sz="1800" i="1" dirty="0"/>
              <a:t>what</a:t>
            </a:r>
            <a:r>
              <a:rPr lang="en-US" altLang="en-US" sz="1800" dirty="0"/>
              <a:t> you can do to data independently of </a:t>
            </a:r>
            <a:r>
              <a:rPr lang="en-US" altLang="en-US" sz="1800" i="1" dirty="0"/>
              <a:t>how</a:t>
            </a:r>
            <a:r>
              <a:rPr lang="en-US" altLang="en-US" sz="1800" dirty="0"/>
              <a:t> you do it</a:t>
            </a:r>
          </a:p>
          <a:p>
            <a:pPr>
              <a:spcBef>
                <a:spcPts val="0"/>
              </a:spcBef>
            </a:pPr>
            <a:r>
              <a:rPr lang="en-US" altLang="en-US" sz="1800" dirty="0"/>
              <a:t>Allows you to develop each data structure in relative isolation from the rest of the solution</a:t>
            </a:r>
          </a:p>
          <a:p>
            <a:pPr lvl="1">
              <a:spcBef>
                <a:spcPts val="0"/>
              </a:spcBef>
            </a:pPr>
            <a:r>
              <a:rPr lang="en-US" altLang="en-US" sz="1800" dirty="0"/>
              <a:t>Hides implementation details within a module</a:t>
            </a:r>
          </a:p>
          <a:p>
            <a:pPr lvl="1">
              <a:spcBef>
                <a:spcPts val="0"/>
              </a:spcBef>
            </a:pPr>
            <a:r>
              <a:rPr lang="en-US" altLang="en-US" sz="1800" dirty="0"/>
              <a:t>We think about what operations can be performed on a particular type of data and not how it does it</a:t>
            </a:r>
          </a:p>
          <a:p>
            <a:pPr>
              <a:spcBef>
                <a:spcPts val="0"/>
              </a:spcBef>
            </a:pPr>
            <a:endParaRPr lang="en-US" sz="1800" dirty="0"/>
          </a:p>
        </p:txBody>
      </p:sp>
      <p:sp>
        <p:nvSpPr>
          <p:cNvPr id="3" name="Title 2">
            <a:extLst>
              <a:ext uri="{FF2B5EF4-FFF2-40B4-BE49-F238E27FC236}">
                <a16:creationId xmlns:a16="http://schemas.microsoft.com/office/drawing/2014/main" id="{5E7EECB2-C297-4502-A15D-7F6E60DF519A}"/>
              </a:ext>
            </a:extLst>
          </p:cNvPr>
          <p:cNvSpPr>
            <a:spLocks noGrp="1"/>
          </p:cNvSpPr>
          <p:nvPr>
            <p:ph type="title"/>
          </p:nvPr>
        </p:nvSpPr>
        <p:spPr/>
        <p:txBody>
          <a:bodyPr>
            <a:normAutofit/>
          </a:bodyPr>
          <a:lstStyle/>
          <a:p>
            <a:r>
              <a:rPr lang="en-US" dirty="0"/>
              <a:t>What is Data Abstraction</a:t>
            </a:r>
          </a:p>
        </p:txBody>
      </p:sp>
      <p:sp>
        <p:nvSpPr>
          <p:cNvPr id="4" name="Slide Number Placeholder 3">
            <a:extLst>
              <a:ext uri="{FF2B5EF4-FFF2-40B4-BE49-F238E27FC236}">
                <a16:creationId xmlns:a16="http://schemas.microsoft.com/office/drawing/2014/main" id="{9EBBA3B4-16ED-42DC-A6F9-C2A9DE15DC50}"/>
              </a:ext>
            </a:extLst>
          </p:cNvPr>
          <p:cNvSpPr>
            <a:spLocks noGrp="1"/>
          </p:cNvSpPr>
          <p:nvPr>
            <p:ph type="sldNum" sz="quarter" idx="12"/>
          </p:nvPr>
        </p:nvSpPr>
        <p:spPr/>
        <p:txBody>
          <a:bodyPr/>
          <a:lstStyle/>
          <a:p>
            <a:fld id="{66B7A6BE-7A3D-1C4F-BEDA-C5431FB9FC0F}" type="slidenum">
              <a:rPr lang="en-US" smtClean="0"/>
              <a:pPr/>
              <a:t>39</a:t>
            </a:fld>
            <a:endParaRPr lang="en-US" dirty="0"/>
          </a:p>
        </p:txBody>
      </p:sp>
    </p:spTree>
    <p:extLst>
      <p:ext uri="{BB962C8B-B14F-4D97-AF65-F5344CB8AC3E}">
        <p14:creationId xmlns:p14="http://schemas.microsoft.com/office/powerpoint/2010/main" val="1895163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Shape 66"/>
          <p:cNvSpPr txBox="1">
            <a:spLocks noGrp="1"/>
          </p:cNvSpPr>
          <p:nvPr>
            <p:ph idx="1"/>
          </p:nvPr>
        </p:nvSpPr>
        <p:spPr>
          <a:prstGeom prst="rect">
            <a:avLst/>
          </a:prstGeom>
          <a:solidFill>
            <a:srgbClr val="D9D9D9"/>
          </a:solidFill>
          <a:ln w="19050" cmpd="sng">
            <a:solidFill>
              <a:srgbClr val="000054"/>
            </a:solidFill>
          </a:ln>
        </p:spPr>
        <p:txBody>
          <a:bodyPr vert="horz" wrap="square" lIns="180000" tIns="91440" rIns="180000" bIns="91440" rtlCol="0">
            <a:noAutofit/>
          </a:bodyPr>
          <a:lstStyle/>
          <a:p>
            <a:pPr>
              <a:lnSpc>
                <a:spcPct val="100000"/>
              </a:lnSpc>
              <a:spcBef>
                <a:spcPts val="600"/>
              </a:spcBef>
            </a:pPr>
            <a:r>
              <a:rPr lang="en-US" sz="1800" dirty="0"/>
              <a:t>Name: Yossi Nygate</a:t>
            </a:r>
          </a:p>
          <a:p>
            <a:pPr>
              <a:lnSpc>
                <a:spcPct val="100000"/>
              </a:lnSpc>
              <a:spcBef>
                <a:spcPts val="600"/>
              </a:spcBef>
            </a:pPr>
            <a:r>
              <a:rPr lang="en-US" sz="1800" dirty="0"/>
              <a:t>Where I have worked</a:t>
            </a:r>
          </a:p>
          <a:p>
            <a:pPr lvl="1">
              <a:lnSpc>
                <a:spcPct val="100000"/>
              </a:lnSpc>
              <a:spcBef>
                <a:spcPts val="600"/>
              </a:spcBef>
            </a:pPr>
            <a:r>
              <a:rPr lang="en-US" sz="1600" dirty="0"/>
              <a:t>RIT, Associate Professor, College of Engineering Technology (USA) – 5 years</a:t>
            </a:r>
          </a:p>
          <a:p>
            <a:pPr lvl="1">
              <a:lnSpc>
                <a:spcPct val="100000"/>
              </a:lnSpc>
              <a:spcBef>
                <a:spcPts val="600"/>
              </a:spcBef>
            </a:pPr>
            <a:r>
              <a:rPr lang="en-US" sz="1600" dirty="0"/>
              <a:t>Amdocs, CTO and Vice President of Architecture (Israel and Singapore) – 12 years</a:t>
            </a:r>
          </a:p>
          <a:p>
            <a:pPr lvl="1">
              <a:lnSpc>
                <a:spcPct val="100000"/>
              </a:lnSpc>
              <a:spcBef>
                <a:spcPts val="600"/>
              </a:spcBef>
            </a:pPr>
            <a:r>
              <a:rPr lang="en-US" sz="1600" dirty="0"/>
              <a:t>Nortel, Director of Network Engineering (Canada and Israel) – 5 years</a:t>
            </a:r>
          </a:p>
          <a:p>
            <a:pPr lvl="1">
              <a:lnSpc>
                <a:spcPct val="100000"/>
              </a:lnSpc>
              <a:spcBef>
                <a:spcPts val="600"/>
              </a:spcBef>
            </a:pPr>
            <a:r>
              <a:rPr lang="en-US" sz="1600" dirty="0"/>
              <a:t>AT&amp;T Bell Labs, Software Engineer (USA, Japan and France) –13 years</a:t>
            </a:r>
          </a:p>
          <a:p>
            <a:pPr lvl="1">
              <a:lnSpc>
                <a:spcPct val="100000"/>
              </a:lnSpc>
              <a:spcBef>
                <a:spcPts val="600"/>
              </a:spcBef>
            </a:pPr>
            <a:r>
              <a:rPr lang="en-US" sz="1600" dirty="0"/>
              <a:t>Israeli Army – Combat engineer, mines and demolition – 3 years</a:t>
            </a:r>
          </a:p>
          <a:p>
            <a:pPr>
              <a:lnSpc>
                <a:spcPct val="100000"/>
              </a:lnSpc>
              <a:spcBef>
                <a:spcPts val="600"/>
              </a:spcBef>
            </a:pPr>
            <a:r>
              <a:rPr lang="en-US" sz="1800" dirty="0"/>
              <a:t>Where I have studied</a:t>
            </a:r>
          </a:p>
          <a:p>
            <a:pPr lvl="1">
              <a:lnSpc>
                <a:spcPct val="100000"/>
              </a:lnSpc>
              <a:spcBef>
                <a:spcPts val="600"/>
              </a:spcBef>
            </a:pPr>
            <a:r>
              <a:rPr lang="en-US" sz="1600" dirty="0"/>
              <a:t>PhD in Computer Engineering, Case Western Reserve University, USA</a:t>
            </a:r>
          </a:p>
          <a:p>
            <a:pPr lvl="1">
              <a:lnSpc>
                <a:spcPct val="100000"/>
              </a:lnSpc>
              <a:spcBef>
                <a:spcPts val="600"/>
              </a:spcBef>
            </a:pPr>
            <a:r>
              <a:rPr lang="en-US" sz="1600" dirty="0"/>
              <a:t>MSc in Computer Science and MSc in Applied Mathematics, Weizmann Inst., Israel</a:t>
            </a:r>
          </a:p>
          <a:p>
            <a:pPr lvl="1">
              <a:lnSpc>
                <a:spcPct val="100000"/>
              </a:lnSpc>
              <a:spcBef>
                <a:spcPts val="600"/>
              </a:spcBef>
            </a:pPr>
            <a:r>
              <a:rPr lang="en-US" sz="1600" dirty="0"/>
              <a:t>BSc in Computer Science, Ben-Gurion University, Israel</a:t>
            </a:r>
          </a:p>
          <a:p>
            <a:pPr>
              <a:lnSpc>
                <a:spcPct val="100000"/>
              </a:lnSpc>
              <a:spcBef>
                <a:spcPts val="1200"/>
              </a:spcBef>
            </a:pPr>
            <a:endParaRPr lang="en-US" sz="2800" dirty="0"/>
          </a:p>
        </p:txBody>
      </p:sp>
      <p:sp>
        <p:nvSpPr>
          <p:cNvPr id="10" name="Title 9">
            <a:extLst>
              <a:ext uri="{FF2B5EF4-FFF2-40B4-BE49-F238E27FC236}">
                <a16:creationId xmlns:a16="http://schemas.microsoft.com/office/drawing/2014/main" id="{FDC0C7AF-C385-41BD-B277-14A1BDF48A42}"/>
              </a:ext>
            </a:extLst>
          </p:cNvPr>
          <p:cNvSpPr>
            <a:spLocks noGrp="1"/>
          </p:cNvSpPr>
          <p:nvPr>
            <p:ph type="title"/>
          </p:nvPr>
        </p:nvSpPr>
        <p:spPr/>
        <p:txBody>
          <a:bodyPr/>
          <a:lstStyle/>
          <a:p>
            <a:r>
              <a:rPr lang="en-AU" dirty="0"/>
              <a:t>A Bit about Me</a:t>
            </a:r>
          </a:p>
        </p:txBody>
      </p:sp>
      <p:sp>
        <p:nvSpPr>
          <p:cNvPr id="2" name="Slide Number Placeholder 1">
            <a:extLst>
              <a:ext uri="{FF2B5EF4-FFF2-40B4-BE49-F238E27FC236}">
                <a16:creationId xmlns:a16="http://schemas.microsoft.com/office/drawing/2014/main" id="{7F07202C-E8ED-4885-9C02-030C55214B03}"/>
              </a:ext>
            </a:extLst>
          </p:cNvPr>
          <p:cNvSpPr>
            <a:spLocks noGrp="1"/>
          </p:cNvSpPr>
          <p:nvPr>
            <p:ph type="sldNum" sz="quarter" idx="12"/>
          </p:nvPr>
        </p:nvSpPr>
        <p:spPr/>
        <p:txBody>
          <a:bodyPr/>
          <a:lstStyle/>
          <a:p>
            <a:fld id="{66B7A6BE-7A3D-1C4F-BEDA-C5431FB9FC0F}" type="slidenum">
              <a:rPr lang="en-US" smtClean="0"/>
              <a:pPr/>
              <a:t>4</a:t>
            </a:fld>
            <a:endParaRPr lang="en-US" dirty="0"/>
          </a:p>
        </p:txBody>
      </p:sp>
    </p:spTree>
    <p:extLst>
      <p:ext uri="{BB962C8B-B14F-4D97-AF65-F5344CB8AC3E}">
        <p14:creationId xmlns:p14="http://schemas.microsoft.com/office/powerpoint/2010/main" val="3899980878"/>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A695E19-4FEC-49B8-9E03-5E56E5E390B7}"/>
                  </a:ext>
                </a:extLst>
              </p:cNvPr>
              <p:cNvSpPr>
                <a:spLocks noGrp="1"/>
              </p:cNvSpPr>
              <p:nvPr>
                <p:ph idx="1"/>
              </p:nvPr>
            </p:nvSpPr>
            <p:spPr/>
            <p:txBody>
              <a:bodyPr/>
              <a:lstStyle/>
              <a:p>
                <a:pPr marL="0" indent="0">
                  <a:lnSpc>
                    <a:spcPct val="100000"/>
                  </a:lnSpc>
                  <a:buNone/>
                </a:pPr>
                <a:r>
                  <a:rPr lang="en-AU" dirty="0"/>
                  <a:t>Example: </a:t>
                </a:r>
                <a14:m>
                  <m:oMath xmlns:m="http://schemas.openxmlformats.org/officeDocument/2006/math">
                    <m:r>
                      <m:rPr>
                        <m:sty m:val="p"/>
                      </m:rPr>
                      <a:rPr lang="en-AU" i="0" dirty="0" smtClean="0">
                        <a:latin typeface="Cambria Math" panose="02040503050406030204" pitchFamily="18" charset="0"/>
                      </a:rPr>
                      <m:t>String</m:t>
                    </m:r>
                  </m:oMath>
                </a14:m>
                <a:r>
                  <a:rPr lang="en-AU" dirty="0"/>
                  <a:t> ADT</a:t>
                </a:r>
              </a:p>
              <a:p>
                <a:pPr>
                  <a:lnSpc>
                    <a:spcPct val="100000"/>
                  </a:lnSpc>
                </a:pPr>
                <a:r>
                  <a:rPr lang="en-AU" dirty="0"/>
                  <a:t>An indexed sequence of </a:t>
                </a:r>
                <a14:m>
                  <m:oMath xmlns:m="http://schemas.openxmlformats.org/officeDocument/2006/math">
                    <m:r>
                      <m:rPr>
                        <m:sty m:val="p"/>
                      </m:rPr>
                      <a:rPr lang="en-AU" i="0" dirty="0" smtClean="0">
                        <a:latin typeface="Cambria Math" panose="02040503050406030204" pitchFamily="18" charset="0"/>
                      </a:rPr>
                      <m:t>char</m:t>
                    </m:r>
                  </m:oMath>
                </a14:m>
                <a:r>
                  <a:rPr lang="en-AU" dirty="0"/>
                  <a:t> values</a:t>
                </a:r>
              </a:p>
              <a:p>
                <a:pPr>
                  <a:lnSpc>
                    <a:spcPct val="100000"/>
                  </a:lnSpc>
                </a:pPr>
                <a:r>
                  <a:rPr lang="en-AU" dirty="0"/>
                  <a:t>Operations:</a:t>
                </a:r>
              </a:p>
              <a:p>
                <a:pPr lvl="1">
                  <a:lnSpc>
                    <a:spcPct val="100000"/>
                  </a:lnSpc>
                </a:pPr>
                <a:r>
                  <a:rPr lang="en-AU" sz="2400" dirty="0"/>
                  <a:t>length(), </a:t>
                </a:r>
                <a:r>
                  <a:rPr lang="en-AU" sz="2400" dirty="0" err="1"/>
                  <a:t>charAt</a:t>
                </a:r>
                <a:r>
                  <a:rPr lang="en-AU" sz="2400" dirty="0"/>
                  <a:t>(int </a:t>
                </a:r>
                <a:r>
                  <a:rPr lang="en-AU" sz="2400" dirty="0" err="1"/>
                  <a:t>i</a:t>
                </a:r>
                <a:r>
                  <a:rPr lang="en-AU" sz="2400" dirty="0"/>
                  <a:t>), </a:t>
                </a:r>
                <a:r>
                  <a:rPr lang="en-AU" sz="2400" dirty="0" err="1"/>
                  <a:t>indexOf</a:t>
                </a:r>
                <a:r>
                  <a:rPr lang="en-AU" sz="2400" dirty="0"/>
                  <a:t>(String p), substring(int </a:t>
                </a:r>
                <a:r>
                  <a:rPr lang="en-AU" sz="2400" dirty="0" err="1"/>
                  <a:t>i</a:t>
                </a:r>
                <a:r>
                  <a:rPr lang="en-AU" sz="2400" dirty="0"/>
                  <a:t>, int j), split(String </a:t>
                </a:r>
                <a:r>
                  <a:rPr lang="en-AU" sz="2400" dirty="0" err="1"/>
                  <a:t>delim</a:t>
                </a:r>
                <a:r>
                  <a:rPr lang="en-AU" sz="2400" dirty="0"/>
                  <a:t>)</a:t>
                </a:r>
              </a:p>
              <a:p>
                <a:pPr>
                  <a:lnSpc>
                    <a:spcPct val="100000"/>
                  </a:lnSpc>
                </a:pPr>
                <a:r>
                  <a:rPr lang="en-AU" dirty="0"/>
                  <a:t>Why not use arrays of characters instead of String values?</a:t>
                </a:r>
                <a:endParaRPr lang="en-AU" sz="2800" dirty="0"/>
              </a:p>
            </p:txBody>
          </p:sp>
        </mc:Choice>
        <mc:Fallback xmlns="">
          <p:sp>
            <p:nvSpPr>
              <p:cNvPr id="2" name="Content Placeholder 1">
                <a:extLst>
                  <a:ext uri="{FF2B5EF4-FFF2-40B4-BE49-F238E27FC236}">
                    <a16:creationId xmlns:a16="http://schemas.microsoft.com/office/drawing/2014/main" id="{DA695E19-4FEC-49B8-9E03-5E56E5E390B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AU">
                    <a:noFill/>
                  </a:rPr>
                  <a:t> </a:t>
                </a:r>
              </a:p>
            </p:txBody>
          </p:sp>
        </mc:Fallback>
      </mc:AlternateContent>
      <p:sp>
        <p:nvSpPr>
          <p:cNvPr id="3" name="Title 2">
            <a:extLst>
              <a:ext uri="{FF2B5EF4-FFF2-40B4-BE49-F238E27FC236}">
                <a16:creationId xmlns:a16="http://schemas.microsoft.com/office/drawing/2014/main" id="{4BF30908-95A0-4003-8DCE-BFD16D91AAC5}"/>
              </a:ext>
            </a:extLst>
          </p:cNvPr>
          <p:cNvSpPr>
            <a:spLocks noGrp="1"/>
          </p:cNvSpPr>
          <p:nvPr>
            <p:ph type="title"/>
          </p:nvPr>
        </p:nvSpPr>
        <p:spPr/>
        <p:txBody>
          <a:bodyPr/>
          <a:lstStyle/>
          <a:p>
            <a:r>
              <a:rPr lang="en-AU" dirty="0"/>
              <a:t>Abstract Data Type (ADT)</a:t>
            </a:r>
          </a:p>
        </p:txBody>
      </p:sp>
      <p:sp>
        <p:nvSpPr>
          <p:cNvPr id="4" name="Slide Number Placeholder 3">
            <a:extLst>
              <a:ext uri="{FF2B5EF4-FFF2-40B4-BE49-F238E27FC236}">
                <a16:creationId xmlns:a16="http://schemas.microsoft.com/office/drawing/2014/main" id="{9BC779F0-B191-4A60-AB7C-34020BE9A5DF}"/>
              </a:ext>
            </a:extLst>
          </p:cNvPr>
          <p:cNvSpPr>
            <a:spLocks noGrp="1"/>
          </p:cNvSpPr>
          <p:nvPr>
            <p:ph type="sldNum" sz="quarter" idx="12"/>
          </p:nvPr>
        </p:nvSpPr>
        <p:spPr/>
        <p:txBody>
          <a:bodyPr/>
          <a:lstStyle/>
          <a:p>
            <a:fld id="{66B7A6BE-7A3D-1C4F-BEDA-C5431FB9FC0F}" type="slidenum">
              <a:rPr lang="en-US" smtClean="0"/>
              <a:pPr/>
              <a:t>40</a:t>
            </a:fld>
            <a:endParaRPr lang="en-US" dirty="0"/>
          </a:p>
        </p:txBody>
      </p:sp>
    </p:spTree>
    <p:extLst>
      <p:ext uri="{BB962C8B-B14F-4D97-AF65-F5344CB8AC3E}">
        <p14:creationId xmlns:p14="http://schemas.microsoft.com/office/powerpoint/2010/main" val="72317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4FC414-5E5B-437C-8FF7-E071B64518C7}"/>
              </a:ext>
            </a:extLst>
          </p:cNvPr>
          <p:cNvSpPr>
            <a:spLocks noGrp="1"/>
          </p:cNvSpPr>
          <p:nvPr>
            <p:ph idx="1"/>
          </p:nvPr>
        </p:nvSpPr>
        <p:spPr/>
        <p:txBody>
          <a:bodyPr/>
          <a:lstStyle/>
          <a:p>
            <a:pPr>
              <a:lnSpc>
                <a:spcPct val="90000"/>
              </a:lnSpc>
              <a:spcBef>
                <a:spcPts val="600"/>
              </a:spcBef>
            </a:pPr>
            <a:r>
              <a:rPr lang="en-US" altLang="en-US" sz="2000" dirty="0"/>
              <a:t>An abstract data type is any type you want to add to the language over and above the fundamental types</a:t>
            </a:r>
          </a:p>
          <a:p>
            <a:pPr>
              <a:lnSpc>
                <a:spcPct val="90000"/>
              </a:lnSpc>
              <a:spcBef>
                <a:spcPts val="600"/>
              </a:spcBef>
            </a:pPr>
            <a:r>
              <a:rPr lang="en-US" sz="2000" dirty="0"/>
              <a:t>Assume your computer has no Floating Point Unit (or it is very slow) </a:t>
            </a:r>
            <a:r>
              <a:rPr lang="en-US" altLang="en-US" sz="2000" dirty="0"/>
              <a:t>you might want to add a new type called a fraction</a:t>
            </a:r>
          </a:p>
          <a:p>
            <a:pPr lvl="1">
              <a:lnSpc>
                <a:spcPct val="90000"/>
              </a:lnSpc>
              <a:spcBef>
                <a:spcPts val="600"/>
              </a:spcBef>
            </a:pPr>
            <a:r>
              <a:rPr lang="en-US" altLang="en-US" sz="2000" dirty="0"/>
              <a:t>Which creates and manipulates fractions</a:t>
            </a:r>
          </a:p>
          <a:p>
            <a:pPr lvl="1">
              <a:lnSpc>
                <a:spcPct val="90000"/>
              </a:lnSpc>
              <a:spcBef>
                <a:spcPts val="600"/>
              </a:spcBef>
            </a:pPr>
            <a:r>
              <a:rPr lang="en-US" altLang="en-US" sz="2000" dirty="0"/>
              <a:t>The data structure might be two integers or an integer array of length 2, or two strings, etc. </a:t>
            </a:r>
          </a:p>
          <a:p>
            <a:pPr lvl="1">
              <a:lnSpc>
                <a:spcPct val="90000"/>
              </a:lnSpc>
              <a:spcBef>
                <a:spcPts val="600"/>
              </a:spcBef>
            </a:pPr>
            <a:r>
              <a:rPr lang="en-US" altLang="en-US" sz="2000" dirty="0"/>
              <a:t>Operations might be to add, subtract, multiply, divide, print, print the whole part, round up or down, etc.</a:t>
            </a:r>
          </a:p>
          <a:p>
            <a:pPr lvl="1">
              <a:lnSpc>
                <a:spcPct val="90000"/>
              </a:lnSpc>
              <a:spcBef>
                <a:spcPts val="600"/>
              </a:spcBef>
            </a:pPr>
            <a:r>
              <a:rPr lang="en-US" sz="2000" dirty="0"/>
              <a:t>We could also consider using a triplet comprising of the whole part and the remaining fraction</a:t>
            </a:r>
            <a:endParaRPr lang="en-US" altLang="en-US" sz="2000" dirty="0"/>
          </a:p>
        </p:txBody>
      </p:sp>
      <p:sp>
        <p:nvSpPr>
          <p:cNvPr id="3" name="Title 2">
            <a:extLst>
              <a:ext uri="{FF2B5EF4-FFF2-40B4-BE49-F238E27FC236}">
                <a16:creationId xmlns:a16="http://schemas.microsoft.com/office/drawing/2014/main" id="{33B842DF-A33B-4360-AD50-238D201C111D}"/>
              </a:ext>
            </a:extLst>
          </p:cNvPr>
          <p:cNvSpPr>
            <a:spLocks noGrp="1"/>
          </p:cNvSpPr>
          <p:nvPr>
            <p:ph type="title"/>
          </p:nvPr>
        </p:nvSpPr>
        <p:spPr/>
        <p:txBody>
          <a:bodyPr/>
          <a:lstStyle/>
          <a:p>
            <a:r>
              <a:rPr lang="en-US" dirty="0"/>
              <a:t>Defining your own ADT</a:t>
            </a:r>
          </a:p>
        </p:txBody>
      </p:sp>
      <p:sp>
        <p:nvSpPr>
          <p:cNvPr id="4" name="Slide Number Placeholder 3">
            <a:extLst>
              <a:ext uri="{FF2B5EF4-FFF2-40B4-BE49-F238E27FC236}">
                <a16:creationId xmlns:a16="http://schemas.microsoft.com/office/drawing/2014/main" id="{03A43795-B8FA-4F2A-B9C7-D9BB2C2F83E9}"/>
              </a:ext>
            </a:extLst>
          </p:cNvPr>
          <p:cNvSpPr>
            <a:spLocks noGrp="1"/>
          </p:cNvSpPr>
          <p:nvPr>
            <p:ph type="sldNum" sz="quarter" idx="12"/>
          </p:nvPr>
        </p:nvSpPr>
        <p:spPr/>
        <p:txBody>
          <a:bodyPr/>
          <a:lstStyle/>
          <a:p>
            <a:fld id="{66B7A6BE-7A3D-1C4F-BEDA-C5431FB9FC0F}" type="slidenum">
              <a:rPr lang="en-US" smtClean="0"/>
              <a:pPr/>
              <a:t>41</a:t>
            </a:fld>
            <a:endParaRPr lang="en-US" dirty="0"/>
          </a:p>
        </p:txBody>
      </p:sp>
    </p:spTree>
    <p:extLst>
      <p:ext uri="{BB962C8B-B14F-4D97-AF65-F5344CB8AC3E}">
        <p14:creationId xmlns:p14="http://schemas.microsoft.com/office/powerpoint/2010/main" val="4215586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D54DAC-FBF6-4382-9D57-833ED6EDD70C}"/>
              </a:ext>
            </a:extLst>
          </p:cNvPr>
          <p:cNvSpPr>
            <a:spLocks noGrp="1"/>
          </p:cNvSpPr>
          <p:nvPr>
            <p:ph idx="1"/>
          </p:nvPr>
        </p:nvSpPr>
        <p:spPr/>
        <p:txBody>
          <a:bodyPr/>
          <a:lstStyle/>
          <a:p>
            <a:pPr>
              <a:spcBef>
                <a:spcPts val="0"/>
              </a:spcBef>
            </a:pPr>
            <a:r>
              <a:rPr lang="en-US" dirty="0"/>
              <a:t>How to implement an ADT for Fractions</a:t>
            </a:r>
          </a:p>
          <a:p>
            <a:pPr lvl="1">
              <a:spcBef>
                <a:spcPts val="0"/>
              </a:spcBef>
            </a:pPr>
            <a:r>
              <a:rPr lang="en-US" sz="2000" dirty="0"/>
              <a:t>Represent rational numbers using a numerator and denominator</a:t>
            </a:r>
          </a:p>
          <a:p>
            <a:pPr lvl="1">
              <a:spcBef>
                <a:spcPts val="0"/>
              </a:spcBef>
            </a:pPr>
            <a:r>
              <a:rPr lang="en-US" sz="2000" dirty="0"/>
              <a:t>Approximate irrational numbers using rational numbers</a:t>
            </a:r>
          </a:p>
          <a:p>
            <a:pPr>
              <a:spcBef>
                <a:spcPts val="0"/>
              </a:spcBef>
            </a:pPr>
            <a:r>
              <a:rPr lang="en-US" dirty="0"/>
              <a:t>Why have an ADT for Fractions</a:t>
            </a:r>
            <a:endParaRPr lang="en-US" sz="2000" dirty="0"/>
          </a:p>
          <a:p>
            <a:pPr lvl="1">
              <a:spcBef>
                <a:spcPts val="0"/>
              </a:spcBef>
            </a:pPr>
            <a:r>
              <a:rPr lang="en-IN" sz="2000" dirty="0"/>
              <a:t>Operations on real numbers are expensive</a:t>
            </a:r>
            <a:endParaRPr lang="en-US" sz="2000" dirty="0"/>
          </a:p>
          <a:p>
            <a:pPr lvl="1">
              <a:spcBef>
                <a:spcPts val="0"/>
              </a:spcBef>
            </a:pPr>
            <a:r>
              <a:rPr lang="en-US" sz="2000" dirty="0"/>
              <a:t>Speed of integer arithmetic versus real numbers</a:t>
            </a:r>
          </a:p>
          <a:p>
            <a:pPr lvl="1">
              <a:spcBef>
                <a:spcPts val="0"/>
              </a:spcBef>
            </a:pPr>
            <a:r>
              <a:rPr lang="en-US" sz="2000" dirty="0"/>
              <a:t>Easy/accuracy in comparing two numbers</a:t>
            </a:r>
          </a:p>
          <a:p>
            <a:pPr>
              <a:spcBef>
                <a:spcPts val="0"/>
              </a:spcBef>
            </a:pPr>
            <a:endParaRPr lang="en-US" sz="2000" dirty="0"/>
          </a:p>
        </p:txBody>
      </p:sp>
      <p:sp>
        <p:nvSpPr>
          <p:cNvPr id="3" name="Title 2">
            <a:extLst>
              <a:ext uri="{FF2B5EF4-FFF2-40B4-BE49-F238E27FC236}">
                <a16:creationId xmlns:a16="http://schemas.microsoft.com/office/drawing/2014/main" id="{38049ADA-3251-4581-9D28-1719161FF46D}"/>
              </a:ext>
            </a:extLst>
          </p:cNvPr>
          <p:cNvSpPr>
            <a:spLocks noGrp="1"/>
          </p:cNvSpPr>
          <p:nvPr>
            <p:ph type="title"/>
          </p:nvPr>
        </p:nvSpPr>
        <p:spPr/>
        <p:txBody>
          <a:bodyPr/>
          <a:lstStyle/>
          <a:p>
            <a:r>
              <a:rPr lang="en-US" dirty="0"/>
              <a:t>The Fraction ADT</a:t>
            </a:r>
          </a:p>
        </p:txBody>
      </p:sp>
      <p:sp>
        <p:nvSpPr>
          <p:cNvPr id="4" name="Slide Number Placeholder 3">
            <a:extLst>
              <a:ext uri="{FF2B5EF4-FFF2-40B4-BE49-F238E27FC236}">
                <a16:creationId xmlns:a16="http://schemas.microsoft.com/office/drawing/2014/main" id="{827C7D74-02E1-45B5-9C28-EE26025B3830}"/>
              </a:ext>
            </a:extLst>
          </p:cNvPr>
          <p:cNvSpPr>
            <a:spLocks noGrp="1"/>
          </p:cNvSpPr>
          <p:nvPr>
            <p:ph type="sldNum" sz="quarter" idx="12"/>
          </p:nvPr>
        </p:nvSpPr>
        <p:spPr/>
        <p:txBody>
          <a:bodyPr/>
          <a:lstStyle/>
          <a:p>
            <a:fld id="{66B7A6BE-7A3D-1C4F-BEDA-C5431FB9FC0F}" type="slidenum">
              <a:rPr lang="en-US" smtClean="0"/>
              <a:pPr/>
              <a:t>42</a:t>
            </a:fld>
            <a:endParaRPr lang="en-US" dirty="0"/>
          </a:p>
        </p:txBody>
      </p:sp>
    </p:spTree>
    <p:extLst>
      <p:ext uri="{BB962C8B-B14F-4D97-AF65-F5344CB8AC3E}">
        <p14:creationId xmlns:p14="http://schemas.microsoft.com/office/powerpoint/2010/main" val="10917056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1F7437-7ACA-433D-A083-AF256D3D7301}"/>
              </a:ext>
            </a:extLst>
          </p:cNvPr>
          <p:cNvSpPr>
            <a:spLocks noGrp="1"/>
          </p:cNvSpPr>
          <p:nvPr>
            <p:ph idx="1"/>
          </p:nvPr>
        </p:nvSpPr>
        <p:spPr/>
        <p:txBody>
          <a:bodyPr/>
          <a:lstStyle/>
          <a:p>
            <a:pPr>
              <a:spcBef>
                <a:spcPts val="0"/>
              </a:spcBef>
            </a:pPr>
            <a:r>
              <a:rPr lang="en-US" sz="1800" dirty="0"/>
              <a:t>Create: F1 = fraction(Numerator, Denominator)</a:t>
            </a:r>
          </a:p>
          <a:p>
            <a:pPr>
              <a:spcBef>
                <a:spcPts val="0"/>
              </a:spcBef>
            </a:pPr>
            <a:r>
              <a:rPr lang="en-US" sz="1800" dirty="0"/>
              <a:t>Assign: F2 = </a:t>
            </a:r>
            <a:r>
              <a:rPr lang="en-US" sz="1800" dirty="0" err="1"/>
              <a:t>assign_Frac</a:t>
            </a:r>
            <a:r>
              <a:rPr lang="en-US" sz="1800" dirty="0"/>
              <a:t>(7,3)   - f1 = 7/3</a:t>
            </a:r>
          </a:p>
          <a:p>
            <a:pPr>
              <a:spcBef>
                <a:spcPts val="0"/>
              </a:spcBef>
            </a:pPr>
            <a:r>
              <a:rPr lang="en-US" sz="1800" dirty="0"/>
              <a:t>Operations: Add, Subtract, Multiply, Divide two fractions</a:t>
            </a:r>
          </a:p>
          <a:p>
            <a:pPr lvl="1">
              <a:spcBef>
                <a:spcPts val="0"/>
              </a:spcBef>
            </a:pPr>
            <a:r>
              <a:rPr lang="en-US" sz="1600" dirty="0" err="1"/>
              <a:t>Add_Frac</a:t>
            </a:r>
            <a:r>
              <a:rPr lang="en-US" sz="1600" dirty="0"/>
              <a:t>(F1, F2), </a:t>
            </a:r>
            <a:r>
              <a:rPr lang="en-US" sz="1600" dirty="0" err="1"/>
              <a:t>Subract_Frac</a:t>
            </a:r>
            <a:r>
              <a:rPr lang="en-US" sz="1600" dirty="0"/>
              <a:t>(F1, F2), </a:t>
            </a:r>
            <a:r>
              <a:rPr lang="en-US" sz="1600" dirty="0" err="1"/>
              <a:t>Multipy_Frac</a:t>
            </a:r>
            <a:r>
              <a:rPr lang="en-US" sz="1600" dirty="0"/>
              <a:t>(F1, F2), </a:t>
            </a:r>
            <a:r>
              <a:rPr lang="en-US" sz="1600" dirty="0" err="1"/>
              <a:t>Divide_Frac</a:t>
            </a:r>
            <a:r>
              <a:rPr lang="en-US" sz="1600" dirty="0"/>
              <a:t>(F1, F2)</a:t>
            </a:r>
          </a:p>
          <a:p>
            <a:pPr>
              <a:spcBef>
                <a:spcPts val="0"/>
              </a:spcBef>
            </a:pPr>
            <a:r>
              <a:rPr lang="en-US" sz="1800" dirty="0"/>
              <a:t>Print - </a:t>
            </a:r>
            <a:r>
              <a:rPr lang="en-US" sz="1800" dirty="0" err="1"/>
              <a:t>Print_Frac</a:t>
            </a:r>
            <a:r>
              <a:rPr lang="en-US" sz="1800" dirty="0"/>
              <a:t>(N1)  - you need to define how to print it out</a:t>
            </a:r>
          </a:p>
          <a:p>
            <a:pPr>
              <a:spcBef>
                <a:spcPts val="0"/>
              </a:spcBef>
            </a:pPr>
            <a:r>
              <a:rPr lang="en-US" sz="1800" dirty="0"/>
              <a:t>Question – when do you need to simplify a fraction – e.g. 16/12 becomes 3/2</a:t>
            </a:r>
          </a:p>
          <a:p>
            <a:pPr>
              <a:spcBef>
                <a:spcPts val="0"/>
              </a:spcBef>
            </a:pPr>
            <a:r>
              <a:rPr lang="en-US" sz="1800" dirty="0"/>
              <a:t>Many languages support operator overloading e.g. allowing F3 = F1+ F2</a:t>
            </a:r>
          </a:p>
          <a:p>
            <a:pPr>
              <a:spcBef>
                <a:spcPts val="0"/>
              </a:spcBef>
            </a:pPr>
            <a:endParaRPr lang="en-US" sz="1800" dirty="0"/>
          </a:p>
        </p:txBody>
      </p:sp>
      <p:sp>
        <p:nvSpPr>
          <p:cNvPr id="3" name="Title 2">
            <a:extLst>
              <a:ext uri="{FF2B5EF4-FFF2-40B4-BE49-F238E27FC236}">
                <a16:creationId xmlns:a16="http://schemas.microsoft.com/office/drawing/2014/main" id="{B686B1B0-5E16-4D77-BCDE-B6D10CF78CD5}"/>
              </a:ext>
            </a:extLst>
          </p:cNvPr>
          <p:cNvSpPr>
            <a:spLocks noGrp="1"/>
          </p:cNvSpPr>
          <p:nvPr>
            <p:ph type="title"/>
          </p:nvPr>
        </p:nvSpPr>
        <p:spPr/>
        <p:txBody>
          <a:bodyPr/>
          <a:lstStyle/>
          <a:p>
            <a:r>
              <a:rPr lang="en-US" dirty="0"/>
              <a:t>Fraction ADT Operations</a:t>
            </a:r>
          </a:p>
        </p:txBody>
      </p:sp>
      <p:sp>
        <p:nvSpPr>
          <p:cNvPr id="4" name="Slide Number Placeholder 3">
            <a:extLst>
              <a:ext uri="{FF2B5EF4-FFF2-40B4-BE49-F238E27FC236}">
                <a16:creationId xmlns:a16="http://schemas.microsoft.com/office/drawing/2014/main" id="{8AF7D3A1-3938-4D34-993C-124A5C661091}"/>
              </a:ext>
            </a:extLst>
          </p:cNvPr>
          <p:cNvSpPr>
            <a:spLocks noGrp="1"/>
          </p:cNvSpPr>
          <p:nvPr>
            <p:ph type="sldNum" sz="quarter" idx="12"/>
          </p:nvPr>
        </p:nvSpPr>
        <p:spPr/>
        <p:txBody>
          <a:bodyPr/>
          <a:lstStyle/>
          <a:p>
            <a:fld id="{66B7A6BE-7A3D-1C4F-BEDA-C5431FB9FC0F}" type="slidenum">
              <a:rPr lang="en-US" smtClean="0"/>
              <a:pPr/>
              <a:t>43</a:t>
            </a:fld>
            <a:endParaRPr lang="en-US" dirty="0"/>
          </a:p>
        </p:txBody>
      </p:sp>
    </p:spTree>
    <p:extLst>
      <p:ext uri="{BB962C8B-B14F-4D97-AF65-F5344CB8AC3E}">
        <p14:creationId xmlns:p14="http://schemas.microsoft.com/office/powerpoint/2010/main" val="1356537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C5B89D-A731-4A91-8D85-774CE2A3EB6F}"/>
              </a:ext>
            </a:extLst>
          </p:cNvPr>
          <p:cNvSpPr>
            <a:spLocks noGrp="1"/>
          </p:cNvSpPr>
          <p:nvPr>
            <p:ph idx="1"/>
          </p:nvPr>
        </p:nvSpPr>
        <p:spPr/>
        <p:txBody>
          <a:bodyPr/>
          <a:lstStyle/>
          <a:p>
            <a:pPr marL="0" indent="0">
              <a:lnSpc>
                <a:spcPct val="100000"/>
              </a:lnSpc>
              <a:buNone/>
            </a:pPr>
            <a:r>
              <a:rPr lang="en-AU" sz="2800" dirty="0"/>
              <a:t>Java language has thousands of ADTs</a:t>
            </a:r>
          </a:p>
          <a:p>
            <a:pPr>
              <a:lnSpc>
                <a:spcPct val="100000"/>
              </a:lnSpc>
            </a:pPr>
            <a:r>
              <a:rPr lang="en-AU" sz="2800" dirty="0"/>
              <a:t>Standard types: Integer, Double, String</a:t>
            </a:r>
          </a:p>
          <a:p>
            <a:pPr>
              <a:lnSpc>
                <a:spcPct val="100000"/>
              </a:lnSpc>
            </a:pPr>
            <a:r>
              <a:rPr lang="en-AU" sz="2800" dirty="0" err="1"/>
              <a:t>java.awt.Color</a:t>
            </a:r>
            <a:r>
              <a:rPr lang="en-AU" sz="2800" dirty="0"/>
              <a:t>, </a:t>
            </a:r>
            <a:r>
              <a:rPr lang="en-AU" sz="2800" dirty="0" err="1"/>
              <a:t>java.awt.Font</a:t>
            </a:r>
            <a:r>
              <a:rPr lang="en-AU" sz="2800" dirty="0"/>
              <a:t>, </a:t>
            </a:r>
            <a:r>
              <a:rPr lang="en-AU" sz="2800" dirty="0" err="1"/>
              <a:t>java.io.File</a:t>
            </a:r>
            <a:endParaRPr lang="en-AU" sz="2800" dirty="0"/>
          </a:p>
          <a:p>
            <a:pPr>
              <a:lnSpc>
                <a:spcPct val="100000"/>
              </a:lnSpc>
            </a:pPr>
            <a:r>
              <a:rPr lang="en-AU" sz="2800" dirty="0"/>
              <a:t>Counter, Accumulator, Stopwatch</a:t>
            </a:r>
          </a:p>
          <a:p>
            <a:pPr>
              <a:lnSpc>
                <a:spcPct val="100000"/>
              </a:lnSpc>
            </a:pPr>
            <a:r>
              <a:rPr lang="en-AU" sz="2800" dirty="0"/>
              <a:t>Stack, Queue, Bag, Graph, Digraph, Edge</a:t>
            </a:r>
          </a:p>
        </p:txBody>
      </p:sp>
      <p:sp>
        <p:nvSpPr>
          <p:cNvPr id="3" name="Title 2">
            <a:extLst>
              <a:ext uri="{FF2B5EF4-FFF2-40B4-BE49-F238E27FC236}">
                <a16:creationId xmlns:a16="http://schemas.microsoft.com/office/drawing/2014/main" id="{C9D47ECA-4315-47B1-848B-A571A8C812EA}"/>
              </a:ext>
            </a:extLst>
          </p:cNvPr>
          <p:cNvSpPr>
            <a:spLocks noGrp="1"/>
          </p:cNvSpPr>
          <p:nvPr>
            <p:ph type="title"/>
          </p:nvPr>
        </p:nvSpPr>
        <p:spPr/>
        <p:txBody>
          <a:bodyPr/>
          <a:lstStyle/>
          <a:p>
            <a:r>
              <a:rPr lang="en-AU" dirty="0"/>
              <a:t>Abstract Data Type (ADT)</a:t>
            </a:r>
          </a:p>
        </p:txBody>
      </p:sp>
      <p:sp>
        <p:nvSpPr>
          <p:cNvPr id="4" name="Slide Number Placeholder 3">
            <a:extLst>
              <a:ext uri="{FF2B5EF4-FFF2-40B4-BE49-F238E27FC236}">
                <a16:creationId xmlns:a16="http://schemas.microsoft.com/office/drawing/2014/main" id="{E13C69D6-2943-46A9-971E-F81AF5279E94}"/>
              </a:ext>
            </a:extLst>
          </p:cNvPr>
          <p:cNvSpPr>
            <a:spLocks noGrp="1"/>
          </p:cNvSpPr>
          <p:nvPr>
            <p:ph type="sldNum" sz="quarter" idx="12"/>
          </p:nvPr>
        </p:nvSpPr>
        <p:spPr/>
        <p:txBody>
          <a:bodyPr/>
          <a:lstStyle/>
          <a:p>
            <a:fld id="{66B7A6BE-7A3D-1C4F-BEDA-C5431FB9FC0F}" type="slidenum">
              <a:rPr lang="en-US" smtClean="0"/>
              <a:pPr/>
              <a:t>44</a:t>
            </a:fld>
            <a:endParaRPr lang="en-US" dirty="0"/>
          </a:p>
        </p:txBody>
      </p:sp>
    </p:spTree>
    <p:extLst>
      <p:ext uri="{BB962C8B-B14F-4D97-AF65-F5344CB8AC3E}">
        <p14:creationId xmlns:p14="http://schemas.microsoft.com/office/powerpoint/2010/main" val="3236884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A97E80-BC78-44FC-A7EE-EDB4AEE16C29}"/>
              </a:ext>
            </a:extLst>
          </p:cNvPr>
          <p:cNvSpPr>
            <a:spLocks noGrp="1"/>
          </p:cNvSpPr>
          <p:nvPr>
            <p:ph idx="1"/>
          </p:nvPr>
        </p:nvSpPr>
        <p:spPr/>
        <p:txBody>
          <a:bodyPr numCol="2">
            <a:normAutofit/>
          </a:bodyPr>
          <a:lstStyle/>
          <a:p>
            <a:pPr>
              <a:lnSpc>
                <a:spcPct val="100000"/>
              </a:lnSpc>
            </a:pPr>
            <a:r>
              <a:rPr lang="en-US" sz="3200" dirty="0"/>
              <a:t>set</a:t>
            </a:r>
          </a:p>
          <a:p>
            <a:pPr>
              <a:lnSpc>
                <a:spcPct val="100000"/>
              </a:lnSpc>
            </a:pPr>
            <a:r>
              <a:rPr lang="en-US" sz="3200" dirty="0"/>
              <a:t>sequences</a:t>
            </a:r>
          </a:p>
          <a:p>
            <a:pPr>
              <a:lnSpc>
                <a:spcPct val="100000"/>
              </a:lnSpc>
            </a:pPr>
            <a:r>
              <a:rPr lang="en-US" sz="3200" dirty="0"/>
              <a:t>dictionary/map</a:t>
            </a:r>
          </a:p>
          <a:p>
            <a:pPr>
              <a:lnSpc>
                <a:spcPct val="100000"/>
              </a:lnSpc>
            </a:pPr>
            <a:r>
              <a:rPr lang="en-US" sz="3200" dirty="0"/>
              <a:t>stack</a:t>
            </a:r>
          </a:p>
          <a:p>
            <a:pPr>
              <a:lnSpc>
                <a:spcPct val="100000"/>
              </a:lnSpc>
            </a:pPr>
            <a:endParaRPr lang="en-US" sz="3200" dirty="0"/>
          </a:p>
          <a:p>
            <a:pPr>
              <a:lnSpc>
                <a:spcPct val="100000"/>
              </a:lnSpc>
            </a:pPr>
            <a:r>
              <a:rPr lang="en-US" sz="3200" dirty="0"/>
              <a:t>queue</a:t>
            </a:r>
          </a:p>
          <a:p>
            <a:pPr>
              <a:lnSpc>
                <a:spcPct val="100000"/>
              </a:lnSpc>
            </a:pPr>
            <a:r>
              <a:rPr lang="en-US" sz="3200" dirty="0"/>
              <a:t>priority queue</a:t>
            </a:r>
          </a:p>
          <a:p>
            <a:pPr>
              <a:lnSpc>
                <a:spcPct val="100000"/>
              </a:lnSpc>
            </a:pPr>
            <a:r>
              <a:rPr lang="en-US" sz="3200" dirty="0"/>
              <a:t>graph</a:t>
            </a:r>
          </a:p>
          <a:p>
            <a:pPr>
              <a:lnSpc>
                <a:spcPct val="100000"/>
              </a:lnSpc>
            </a:pPr>
            <a:r>
              <a:rPr lang="en-US" sz="3200" dirty="0"/>
              <a:t>tree</a:t>
            </a:r>
            <a:endParaRPr lang="en-GB" sz="3200" dirty="0"/>
          </a:p>
        </p:txBody>
      </p:sp>
      <p:sp>
        <p:nvSpPr>
          <p:cNvPr id="2" name="Title 1">
            <a:extLst>
              <a:ext uri="{FF2B5EF4-FFF2-40B4-BE49-F238E27FC236}">
                <a16:creationId xmlns:a16="http://schemas.microsoft.com/office/drawing/2014/main" id="{B4B08F38-7619-42DE-A337-CB05C064DCF1}"/>
              </a:ext>
            </a:extLst>
          </p:cNvPr>
          <p:cNvSpPr>
            <a:spLocks noGrp="1"/>
          </p:cNvSpPr>
          <p:nvPr>
            <p:ph type="title"/>
          </p:nvPr>
        </p:nvSpPr>
        <p:spPr/>
        <p:txBody>
          <a:bodyPr/>
          <a:lstStyle/>
          <a:p>
            <a:r>
              <a:rPr lang="en-US" dirty="0"/>
              <a:t>Fundamental ADTs</a:t>
            </a:r>
            <a:endParaRPr lang="en-GB" dirty="0"/>
          </a:p>
        </p:txBody>
      </p:sp>
      <p:sp>
        <p:nvSpPr>
          <p:cNvPr id="4" name="Slide Number Placeholder 3">
            <a:extLst>
              <a:ext uri="{FF2B5EF4-FFF2-40B4-BE49-F238E27FC236}">
                <a16:creationId xmlns:a16="http://schemas.microsoft.com/office/drawing/2014/main" id="{DFD3EB39-A3C5-4E4C-BCED-3A8282F4B613}"/>
              </a:ext>
            </a:extLst>
          </p:cNvPr>
          <p:cNvSpPr>
            <a:spLocks noGrp="1"/>
          </p:cNvSpPr>
          <p:nvPr>
            <p:ph type="sldNum" sz="quarter" idx="12"/>
          </p:nvPr>
        </p:nvSpPr>
        <p:spPr/>
        <p:txBody>
          <a:bodyPr/>
          <a:lstStyle/>
          <a:p>
            <a:fld id="{66B7A6BE-7A3D-1C4F-BEDA-C5431FB9FC0F}" type="slidenum">
              <a:rPr lang="en-US" smtClean="0"/>
              <a:pPr/>
              <a:t>45</a:t>
            </a:fld>
            <a:endParaRPr lang="en-US" dirty="0"/>
          </a:p>
        </p:txBody>
      </p:sp>
    </p:spTree>
    <p:extLst>
      <p:ext uri="{BB962C8B-B14F-4D97-AF65-F5344CB8AC3E}">
        <p14:creationId xmlns:p14="http://schemas.microsoft.com/office/powerpoint/2010/main" val="182534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2892AA-A730-4F0D-8957-8203D9593317}"/>
              </a:ext>
            </a:extLst>
          </p:cNvPr>
          <p:cNvSpPr>
            <a:spLocks noGrp="1"/>
          </p:cNvSpPr>
          <p:nvPr>
            <p:ph idx="1"/>
          </p:nvPr>
        </p:nvSpPr>
        <p:spPr/>
        <p:txBody>
          <a:bodyPr>
            <a:normAutofit lnSpcReduction="10000"/>
          </a:bodyPr>
          <a:lstStyle/>
          <a:p>
            <a:pPr marL="0" indent="0">
              <a:lnSpc>
                <a:spcPct val="100000"/>
              </a:lnSpc>
              <a:buNone/>
            </a:pPr>
            <a:r>
              <a:rPr lang="en-US" dirty="0"/>
              <a:t>A set is a collection of </a:t>
            </a:r>
            <a:r>
              <a:rPr lang="en-US" b="1" dirty="0"/>
              <a:t>distinguishable objects</a:t>
            </a:r>
            <a:r>
              <a:rPr lang="en-US" dirty="0"/>
              <a:t>, often called members or elements.</a:t>
            </a:r>
          </a:p>
          <a:p>
            <a:pPr>
              <a:lnSpc>
                <a:spcPct val="100000"/>
              </a:lnSpc>
            </a:pPr>
            <a:r>
              <a:rPr lang="en-US" dirty="0"/>
              <a:t>Sets can be finite or infinite, and do not impose any ordering on the members</a:t>
            </a:r>
          </a:p>
          <a:p>
            <a:pPr>
              <a:lnSpc>
                <a:spcPct val="100000"/>
              </a:lnSpc>
            </a:pPr>
            <a:r>
              <a:rPr lang="en-US" dirty="0"/>
              <a:t>Typical operations: add, remove, search</a:t>
            </a:r>
          </a:p>
          <a:p>
            <a:pPr>
              <a:lnSpc>
                <a:spcPct val="100000"/>
              </a:lnSpc>
            </a:pPr>
            <a:r>
              <a:rPr lang="en-US" dirty="0"/>
              <a:t>Each element may only appear in the set once</a:t>
            </a:r>
          </a:p>
          <a:p>
            <a:pPr>
              <a:lnSpc>
                <a:spcPct val="100000"/>
              </a:lnSpc>
            </a:pPr>
            <a:r>
              <a:rPr lang="en-US" dirty="0"/>
              <a:t>If elements may appear multiple times, the resulting collection is referred to as a </a:t>
            </a:r>
            <a:r>
              <a:rPr lang="en-US" b="1" dirty="0"/>
              <a:t>bag</a:t>
            </a:r>
            <a:r>
              <a:rPr lang="en-US" dirty="0"/>
              <a:t> or </a:t>
            </a:r>
            <a:r>
              <a:rPr lang="en-US" b="1" dirty="0"/>
              <a:t>multi set</a:t>
            </a:r>
            <a:endParaRPr lang="en-GB" b="1" dirty="0"/>
          </a:p>
        </p:txBody>
      </p:sp>
      <p:sp>
        <p:nvSpPr>
          <p:cNvPr id="2" name="Title 1">
            <a:extLst>
              <a:ext uri="{FF2B5EF4-FFF2-40B4-BE49-F238E27FC236}">
                <a16:creationId xmlns:a16="http://schemas.microsoft.com/office/drawing/2014/main" id="{1AA7F902-B372-4505-AAC6-9E91DB439E83}"/>
              </a:ext>
            </a:extLst>
          </p:cNvPr>
          <p:cNvSpPr>
            <a:spLocks noGrp="1"/>
          </p:cNvSpPr>
          <p:nvPr>
            <p:ph type="title"/>
          </p:nvPr>
        </p:nvSpPr>
        <p:spPr/>
        <p:txBody>
          <a:bodyPr/>
          <a:lstStyle/>
          <a:p>
            <a:r>
              <a:rPr lang="en-US" dirty="0"/>
              <a:t>Sets</a:t>
            </a:r>
            <a:endParaRPr lang="en-GB" dirty="0"/>
          </a:p>
        </p:txBody>
      </p:sp>
      <p:sp>
        <p:nvSpPr>
          <p:cNvPr id="4" name="Slide Number Placeholder 3">
            <a:extLst>
              <a:ext uri="{FF2B5EF4-FFF2-40B4-BE49-F238E27FC236}">
                <a16:creationId xmlns:a16="http://schemas.microsoft.com/office/drawing/2014/main" id="{B37CC5C0-A260-4DCC-A895-80C7C43FE6B7}"/>
              </a:ext>
            </a:extLst>
          </p:cNvPr>
          <p:cNvSpPr>
            <a:spLocks noGrp="1"/>
          </p:cNvSpPr>
          <p:nvPr>
            <p:ph type="sldNum" sz="quarter" idx="12"/>
          </p:nvPr>
        </p:nvSpPr>
        <p:spPr/>
        <p:txBody>
          <a:bodyPr/>
          <a:lstStyle/>
          <a:p>
            <a:fld id="{66B7A6BE-7A3D-1C4F-BEDA-C5431FB9FC0F}" type="slidenum">
              <a:rPr lang="en-US" smtClean="0"/>
              <a:pPr/>
              <a:t>46</a:t>
            </a:fld>
            <a:endParaRPr lang="en-US" dirty="0"/>
          </a:p>
        </p:txBody>
      </p:sp>
    </p:spTree>
    <p:extLst>
      <p:ext uri="{BB962C8B-B14F-4D97-AF65-F5344CB8AC3E}">
        <p14:creationId xmlns:p14="http://schemas.microsoft.com/office/powerpoint/2010/main" val="2732393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22892AA-A730-4F0D-8957-8203D9593317}"/>
                  </a:ext>
                </a:extLst>
              </p:cNvPr>
              <p:cNvSpPr>
                <a:spLocks noGrp="1"/>
              </p:cNvSpPr>
              <p:nvPr>
                <p:ph idx="1"/>
              </p:nvPr>
            </p:nvSpPr>
            <p:spPr/>
            <p:txBody>
              <a:bodyPr>
                <a:normAutofit lnSpcReduction="10000"/>
              </a:bodyPr>
              <a:lstStyle/>
              <a:p>
                <a:pPr marL="0" indent="0">
                  <a:lnSpc>
                    <a:spcPct val="110000"/>
                  </a:lnSpc>
                  <a:buNone/>
                </a:pPr>
                <a:r>
                  <a:rPr lang="en-US" sz="2800" dirty="0">
                    <a:latin typeface="+mj-lt"/>
                  </a:rPr>
                  <a:t>Example of sets:</a:t>
                </a:r>
              </a:p>
              <a:p>
                <a:pPr>
                  <a:lnSpc>
                    <a:spcPct val="110000"/>
                  </a:lnSpc>
                  <a:buFont typeface="+mj-lt"/>
                  <a:buAutoNum type="arabicPeriod"/>
                </a:pPr>
                <a:r>
                  <a:rPr lang="en-US" dirty="0">
                    <a:latin typeface="+mj-lt"/>
                  </a:rPr>
                  <a:t>Binary: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oMath>
                </a14:m>
                <a:endParaRPr lang="en-US" b="0" dirty="0">
                  <a:latin typeface="+mj-lt"/>
                </a:endParaRPr>
              </a:p>
              <a:p>
                <a:pPr>
                  <a:lnSpc>
                    <a:spcPct val="110000"/>
                  </a:lnSpc>
                  <a:buFont typeface="+mj-lt"/>
                  <a:buAutoNum type="arabicPeriod"/>
                </a:pPr>
                <a:r>
                  <a:rPr lang="en-US" dirty="0">
                    <a:latin typeface="+mj-lt"/>
                  </a:rPr>
                  <a:t>Character: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𝑡</m:t>
                        </m:r>
                      </m:e>
                    </m:d>
                    <m:r>
                      <a:rPr lang="en-US" i="1">
                        <a:latin typeface="Cambria Math" panose="02040503050406030204" pitchFamily="18" charset="0"/>
                      </a:rPr>
                      <m:t> </m:t>
                    </m:r>
                  </m:oMath>
                </a14:m>
                <a:endParaRPr lang="en-US" dirty="0">
                  <a:latin typeface="+mj-lt"/>
                </a:endParaRPr>
              </a:p>
              <a:p>
                <a:pPr>
                  <a:lnSpc>
                    <a:spcPct val="110000"/>
                  </a:lnSpc>
                  <a:buFont typeface="+mj-lt"/>
                  <a:buAutoNum type="arabicPeriod"/>
                </a:pPr>
                <a:r>
                  <a:rPr lang="en-US" dirty="0">
                    <a:latin typeface="+mj-lt"/>
                  </a:rPr>
                  <a:t>Word: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𝑐𝑎𝑟</m:t>
                        </m:r>
                        <m:r>
                          <a:rPr lang="en-US" b="0" i="1" smtClean="0">
                            <a:latin typeface="Cambria Math" panose="02040503050406030204" pitchFamily="18" charset="0"/>
                          </a:rPr>
                          <m:t>, </m:t>
                        </m:r>
                        <m:r>
                          <a:rPr lang="en-US" b="0" i="1" smtClean="0">
                            <a:latin typeface="Cambria Math" panose="02040503050406030204" pitchFamily="18" charset="0"/>
                          </a:rPr>
                          <m:t>h𝑜𝑢𝑠𝑒</m:t>
                        </m:r>
                        <m:r>
                          <a:rPr lang="en-US" b="0" i="1" smtClean="0">
                            <a:latin typeface="Cambria Math" panose="02040503050406030204" pitchFamily="18" charset="0"/>
                          </a:rPr>
                          <m:t>, </m:t>
                        </m:r>
                        <m:r>
                          <a:rPr lang="en-US" b="0" i="1" smtClean="0">
                            <a:latin typeface="Cambria Math" panose="02040503050406030204" pitchFamily="18" charset="0"/>
                          </a:rPr>
                          <m:t>𝑚𝑎𝑛</m:t>
                        </m:r>
                        <m:r>
                          <a:rPr lang="en-US" b="0" i="1" smtClean="0">
                            <a:latin typeface="Cambria Math" panose="02040503050406030204" pitchFamily="18" charset="0"/>
                          </a:rPr>
                          <m:t>, </m:t>
                        </m:r>
                        <m:r>
                          <a:rPr lang="en-US" b="0" i="1" smtClean="0">
                            <a:latin typeface="Cambria Math" panose="02040503050406030204" pitchFamily="18" charset="0"/>
                          </a:rPr>
                          <m:t>𝑠𝑎𝑡</m:t>
                        </m:r>
                        <m:r>
                          <a:rPr lang="en-US" b="0" i="1" smtClean="0">
                            <a:latin typeface="Cambria Math" panose="02040503050406030204" pitchFamily="18" charset="0"/>
                          </a:rPr>
                          <m:t>, </m:t>
                        </m:r>
                        <m:r>
                          <a:rPr lang="en-US" b="0" i="1" smtClean="0">
                            <a:latin typeface="Cambria Math" panose="02040503050406030204" pitchFamily="18" charset="0"/>
                          </a:rPr>
                          <m:t>𝑡𝑟𝑢𝑐𝑘</m:t>
                        </m:r>
                      </m:e>
                    </m:d>
                    <m:r>
                      <a:rPr lang="en-US" i="1">
                        <a:latin typeface="Cambria Math" panose="02040503050406030204" pitchFamily="18" charset="0"/>
                      </a:rPr>
                      <m:t> </m:t>
                    </m:r>
                  </m:oMath>
                </a14:m>
                <a:endParaRPr lang="en-US" dirty="0">
                  <a:latin typeface="+mj-lt"/>
                </a:endParaRPr>
              </a:p>
              <a:p>
                <a:pPr>
                  <a:lnSpc>
                    <a:spcPct val="110000"/>
                  </a:lnSpc>
                  <a:buFont typeface="+mj-lt"/>
                  <a:buAutoNum type="arabicPeriod"/>
                </a:pPr>
                <a:r>
                  <a:rPr lang="en-US" dirty="0">
                    <a:latin typeface="+mj-lt"/>
                  </a:rPr>
                  <a:t>Delimiter: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4</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 {.}</m:t>
                        </m:r>
                      </m:e>
                    </m:d>
                  </m:oMath>
                </a14:m>
                <a:endParaRPr lang="en-US" dirty="0">
                  <a:latin typeface="+mj-lt"/>
                </a:endParaRPr>
              </a:p>
              <a:p>
                <a:pPr>
                  <a:lnSpc>
                    <a:spcPct val="110000"/>
                  </a:lnSpc>
                  <a:buFont typeface="+mj-lt"/>
                  <a:buAutoNum type="arabicPeriod"/>
                </a:pPr>
                <a:r>
                  <a:rPr lang="en-US" dirty="0">
                    <a:latin typeface="+mj-lt"/>
                  </a:rPr>
                  <a:t>Variable, prefix-free: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5</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m:t>
                        </m:r>
                        <m:r>
                          <a:rPr lang="en-US" b="0" i="1" smtClean="0">
                            <a:latin typeface="Cambria Math" panose="02040503050406030204" pitchFamily="18" charset="0"/>
                          </a:rPr>
                          <m:t>10, 110, 1110</m:t>
                        </m:r>
                      </m:e>
                    </m:d>
                  </m:oMath>
                </a14:m>
                <a:endParaRPr lang="en-GB" dirty="0">
                  <a:latin typeface="+mj-lt"/>
                </a:endParaRPr>
              </a:p>
            </p:txBody>
          </p:sp>
        </mc:Choice>
        <mc:Fallback xmlns="">
          <p:sp>
            <p:nvSpPr>
              <p:cNvPr id="3" name="Text Placeholder 2">
                <a:extLst>
                  <a:ext uri="{FF2B5EF4-FFF2-40B4-BE49-F238E27FC236}">
                    <a16:creationId xmlns:a16="http://schemas.microsoft.com/office/drawing/2014/main" id="{822892AA-A730-4F0D-8957-8203D9593317}"/>
                  </a:ext>
                </a:extLst>
              </p:cNvPr>
              <p:cNvSpPr>
                <a:spLocks noGrp="1" noRot="1" noChangeAspect="1" noMove="1" noResize="1" noEditPoints="1" noAdjustHandles="1" noChangeArrowheads="1" noChangeShapeType="1" noTextEdit="1"/>
              </p:cNvSpPr>
              <p:nvPr>
                <p:ph idx="1"/>
              </p:nvPr>
            </p:nvSpPr>
            <p:spPr>
              <a:blipFill>
                <a:blip r:embed="rId2"/>
                <a:stretch>
                  <a:fillRect l="-348" t="-320"/>
                </a:stretch>
              </a:blipFill>
            </p:spPr>
            <p:txBody>
              <a:bodyPr/>
              <a:lstStyle/>
              <a:p>
                <a:r>
                  <a:rPr lang="en-GB">
                    <a:noFill/>
                  </a:rPr>
                  <a:t> </a:t>
                </a:r>
              </a:p>
            </p:txBody>
          </p:sp>
        </mc:Fallback>
      </mc:AlternateContent>
      <p:sp>
        <p:nvSpPr>
          <p:cNvPr id="2" name="Title 1">
            <a:extLst>
              <a:ext uri="{FF2B5EF4-FFF2-40B4-BE49-F238E27FC236}">
                <a16:creationId xmlns:a16="http://schemas.microsoft.com/office/drawing/2014/main" id="{1AA7F902-B372-4505-AAC6-9E91DB439E83}"/>
              </a:ext>
            </a:extLst>
          </p:cNvPr>
          <p:cNvSpPr>
            <a:spLocks noGrp="1"/>
          </p:cNvSpPr>
          <p:nvPr>
            <p:ph type="title"/>
          </p:nvPr>
        </p:nvSpPr>
        <p:spPr/>
        <p:txBody>
          <a:bodyPr/>
          <a:lstStyle/>
          <a:p>
            <a:r>
              <a:rPr lang="en-US" dirty="0"/>
              <a:t>Sets</a:t>
            </a:r>
            <a:endParaRPr lang="en-GB" dirty="0"/>
          </a:p>
        </p:txBody>
      </p:sp>
      <p:sp>
        <p:nvSpPr>
          <p:cNvPr id="4" name="Slide Number Placeholder 3">
            <a:extLst>
              <a:ext uri="{FF2B5EF4-FFF2-40B4-BE49-F238E27FC236}">
                <a16:creationId xmlns:a16="http://schemas.microsoft.com/office/drawing/2014/main" id="{E501638C-74D7-4A49-A438-6ABF3027F0AC}"/>
              </a:ext>
            </a:extLst>
          </p:cNvPr>
          <p:cNvSpPr>
            <a:spLocks noGrp="1"/>
          </p:cNvSpPr>
          <p:nvPr>
            <p:ph type="sldNum" sz="quarter" idx="12"/>
          </p:nvPr>
        </p:nvSpPr>
        <p:spPr/>
        <p:txBody>
          <a:bodyPr/>
          <a:lstStyle/>
          <a:p>
            <a:fld id="{66B7A6BE-7A3D-1C4F-BEDA-C5431FB9FC0F}" type="slidenum">
              <a:rPr lang="en-US" smtClean="0"/>
              <a:pPr/>
              <a:t>47</a:t>
            </a:fld>
            <a:endParaRPr lang="en-US" dirty="0"/>
          </a:p>
        </p:txBody>
      </p:sp>
    </p:spTree>
    <p:extLst>
      <p:ext uri="{BB962C8B-B14F-4D97-AF65-F5344CB8AC3E}">
        <p14:creationId xmlns:p14="http://schemas.microsoft.com/office/powerpoint/2010/main" val="26939470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4AAB71-8E8E-499E-A81A-DDF3901C1716}"/>
              </a:ext>
            </a:extLst>
          </p:cNvPr>
          <p:cNvSpPr>
            <a:spLocks noGrp="1"/>
          </p:cNvSpPr>
          <p:nvPr>
            <p:ph idx="1"/>
          </p:nvPr>
        </p:nvSpPr>
        <p:spPr/>
        <p:txBody>
          <a:bodyPr>
            <a:normAutofit lnSpcReduction="10000"/>
          </a:bodyPr>
          <a:lstStyle/>
          <a:p>
            <a:pPr marL="0" indent="0">
              <a:lnSpc>
                <a:spcPct val="100000"/>
              </a:lnSpc>
              <a:buNone/>
            </a:pPr>
            <a:r>
              <a:rPr lang="en-US" dirty="0"/>
              <a:t>A sequence is a collection of elements in which the </a:t>
            </a:r>
            <a:r>
              <a:rPr lang="en-US" b="1" dirty="0"/>
              <a:t>order</a:t>
            </a:r>
            <a:r>
              <a:rPr lang="en-US" dirty="0"/>
              <a:t> of the elements must be maintained, and elements can occur </a:t>
            </a:r>
            <a:r>
              <a:rPr lang="en-US" b="1" dirty="0"/>
              <a:t>any number of times</a:t>
            </a:r>
            <a:r>
              <a:rPr lang="en-US" dirty="0"/>
              <a:t>.</a:t>
            </a:r>
          </a:p>
          <a:p>
            <a:pPr>
              <a:lnSpc>
                <a:spcPct val="100000"/>
              </a:lnSpc>
            </a:pPr>
            <a:r>
              <a:rPr lang="en-US" dirty="0"/>
              <a:t>A sequence is simple a multiset in which the </a:t>
            </a:r>
            <a:r>
              <a:rPr lang="en-US" b="1" dirty="0"/>
              <a:t>order</a:t>
            </a:r>
            <a:r>
              <a:rPr lang="en-US" dirty="0"/>
              <a:t> is important</a:t>
            </a:r>
          </a:p>
          <a:p>
            <a:pPr>
              <a:lnSpc>
                <a:spcPct val="100000"/>
              </a:lnSpc>
            </a:pPr>
            <a:r>
              <a:rPr lang="en-US" dirty="0"/>
              <a:t>Typical operations: add, remove, search</a:t>
            </a:r>
          </a:p>
          <a:p>
            <a:pPr>
              <a:lnSpc>
                <a:spcPct val="100000"/>
              </a:lnSpc>
            </a:pPr>
            <a:r>
              <a:rPr lang="en-US" dirty="0"/>
              <a:t>In computer science, can also be referred to as a list (ordered collection of elements)</a:t>
            </a:r>
            <a:endParaRPr lang="en-GB" dirty="0"/>
          </a:p>
        </p:txBody>
      </p:sp>
      <p:sp>
        <p:nvSpPr>
          <p:cNvPr id="2" name="Title 1">
            <a:extLst>
              <a:ext uri="{FF2B5EF4-FFF2-40B4-BE49-F238E27FC236}">
                <a16:creationId xmlns:a16="http://schemas.microsoft.com/office/drawing/2014/main" id="{19C7995D-272D-4EFD-92B3-A7F9F70DB019}"/>
              </a:ext>
            </a:extLst>
          </p:cNvPr>
          <p:cNvSpPr>
            <a:spLocks noGrp="1"/>
          </p:cNvSpPr>
          <p:nvPr>
            <p:ph type="title"/>
          </p:nvPr>
        </p:nvSpPr>
        <p:spPr/>
        <p:txBody>
          <a:bodyPr/>
          <a:lstStyle/>
          <a:p>
            <a:r>
              <a:rPr lang="en-US" dirty="0"/>
              <a:t>Sequences</a:t>
            </a:r>
            <a:endParaRPr lang="en-GB" dirty="0"/>
          </a:p>
        </p:txBody>
      </p:sp>
      <p:sp>
        <p:nvSpPr>
          <p:cNvPr id="4" name="Slide Number Placeholder 3">
            <a:extLst>
              <a:ext uri="{FF2B5EF4-FFF2-40B4-BE49-F238E27FC236}">
                <a16:creationId xmlns:a16="http://schemas.microsoft.com/office/drawing/2014/main" id="{45130D42-AC31-4528-8E3C-7450EA9E2EA4}"/>
              </a:ext>
            </a:extLst>
          </p:cNvPr>
          <p:cNvSpPr>
            <a:spLocks noGrp="1"/>
          </p:cNvSpPr>
          <p:nvPr>
            <p:ph type="sldNum" sz="quarter" idx="12"/>
          </p:nvPr>
        </p:nvSpPr>
        <p:spPr/>
        <p:txBody>
          <a:bodyPr/>
          <a:lstStyle/>
          <a:p>
            <a:fld id="{66B7A6BE-7A3D-1C4F-BEDA-C5431FB9FC0F}" type="slidenum">
              <a:rPr lang="en-US" smtClean="0"/>
              <a:pPr/>
              <a:t>48</a:t>
            </a:fld>
            <a:endParaRPr lang="en-US" dirty="0"/>
          </a:p>
        </p:txBody>
      </p:sp>
    </p:spTree>
    <p:extLst>
      <p:ext uri="{BB962C8B-B14F-4D97-AF65-F5344CB8AC3E}">
        <p14:creationId xmlns:p14="http://schemas.microsoft.com/office/powerpoint/2010/main" val="20792654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22892AA-A730-4F0D-8957-8203D9593317}"/>
                  </a:ext>
                </a:extLst>
              </p:cNvPr>
              <p:cNvSpPr>
                <a:spLocks noGrp="1"/>
              </p:cNvSpPr>
              <p:nvPr>
                <p:ph idx="1"/>
              </p:nvPr>
            </p:nvSpPr>
            <p:spPr/>
            <p:txBody>
              <a:bodyPr>
                <a:normAutofit/>
              </a:bodyPr>
              <a:lstStyle/>
              <a:p>
                <a:pPr marL="0" indent="0">
                  <a:lnSpc>
                    <a:spcPct val="100000"/>
                  </a:lnSpc>
                  <a:buNone/>
                </a:pPr>
                <a:r>
                  <a:rPr lang="en-US" sz="2800" dirty="0">
                    <a:latin typeface="+mj-lt"/>
                  </a:rPr>
                  <a:t>Example of sequences:</a:t>
                </a:r>
              </a:p>
              <a:p>
                <a:pPr>
                  <a:lnSpc>
                    <a:spcPct val="100000"/>
                  </a:lnSpc>
                  <a:buFont typeface="+mj-lt"/>
                  <a:buAutoNum type="arabicPeriod"/>
                </a:pPr>
                <a:r>
                  <a:rPr lang="en-US" dirty="0">
                    <a:latin typeface="+mj-lt"/>
                  </a:rPr>
                  <a:t>Binary: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𝜏</m:t>
                        </m:r>
                      </m:e>
                      <m:sub>
                        <m:r>
                          <a:rPr lang="en-US" sz="2800" b="0" i="1" smtClean="0">
                            <a:latin typeface="Cambria Math" panose="02040503050406030204" pitchFamily="18" charset="0"/>
                          </a:rPr>
                          <m:t>1</m:t>
                        </m:r>
                      </m:sub>
                    </m:sSub>
                    <m:r>
                      <a:rPr lang="en-US" sz="2800" i="1">
                        <a:latin typeface="Cambria Math" panose="02040503050406030204" pitchFamily="18" charset="0"/>
                      </a:rPr>
                      <m:t>="101010110001"</m:t>
                    </m:r>
                  </m:oMath>
                </a14:m>
                <a:endParaRPr lang="en-US" b="0" dirty="0">
                  <a:latin typeface="+mj-lt"/>
                </a:endParaRPr>
              </a:p>
              <a:p>
                <a:pPr>
                  <a:lnSpc>
                    <a:spcPct val="100000"/>
                  </a:lnSpc>
                  <a:buFont typeface="+mj-lt"/>
                  <a:buAutoNum type="arabicPeriod"/>
                </a:pPr>
                <a:r>
                  <a:rPr lang="en-US" dirty="0">
                    <a:latin typeface="+mj-lt"/>
                  </a:rPr>
                  <a:t>English: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𝑇h𝑒</m:t>
                    </m:r>
                    <m:r>
                      <a:rPr lang="en-US" b="0" i="1" smtClean="0">
                        <a:latin typeface="Cambria Math" panose="02040503050406030204" pitchFamily="18" charset="0"/>
                      </a:rPr>
                      <m:t> </m:t>
                    </m:r>
                    <m:r>
                      <a:rPr lang="en-US" b="0" i="1" smtClean="0">
                        <a:latin typeface="Cambria Math" panose="02040503050406030204" pitchFamily="18" charset="0"/>
                      </a:rPr>
                      <m:t>𝑟𝑒𝑑</m:t>
                    </m:r>
                    <m:r>
                      <a:rPr lang="en-US" b="0" i="1" smtClean="0">
                        <a:latin typeface="Cambria Math" panose="02040503050406030204" pitchFamily="18" charset="0"/>
                      </a:rPr>
                      <m:t> </m:t>
                    </m:r>
                    <m:r>
                      <a:rPr lang="en-US" b="0" i="1" smtClean="0">
                        <a:latin typeface="Cambria Math" panose="02040503050406030204" pitchFamily="18" charset="0"/>
                      </a:rPr>
                      <m:t>𝑐𝑎𝑟</m:t>
                    </m:r>
                    <m:r>
                      <a:rPr lang="en-US" b="0" i="1" smtClean="0">
                        <a:latin typeface="Cambria Math" panose="02040503050406030204" pitchFamily="18" charset="0"/>
                      </a:rPr>
                      <m:t> </m:t>
                    </m:r>
                    <m:r>
                      <a:rPr lang="en-US" b="0" i="1" smtClean="0">
                        <a:latin typeface="Cambria Math" panose="02040503050406030204" pitchFamily="18" charset="0"/>
                      </a:rPr>
                      <m:t>𝑏𝑒𝑙𝑜𝑛𝑔𝑠</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𝑚𝑒</m:t>
                    </m:r>
                    <m:r>
                      <a:rPr lang="en-US" b="0" i="1" smtClean="0">
                        <a:latin typeface="Cambria Math" panose="02040503050406030204" pitchFamily="18" charset="0"/>
                      </a:rPr>
                      <m:t>."</m:t>
                    </m:r>
                  </m:oMath>
                </a14:m>
                <a:endParaRPr lang="en-US" dirty="0">
                  <a:latin typeface="+mj-lt"/>
                </a:endParaRPr>
              </a:p>
              <a:p>
                <a:pPr>
                  <a:lnSpc>
                    <a:spcPct val="100000"/>
                  </a:lnSpc>
                  <a:buFont typeface="+mj-lt"/>
                  <a:buAutoNum type="arabicPeriod"/>
                </a:pPr>
                <a:r>
                  <a:rPr lang="en-US" dirty="0">
                    <a:latin typeface="+mj-lt"/>
                  </a:rPr>
                  <a:t>Genomic: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3</m:t>
                        </m:r>
                      </m:sub>
                    </m:sSub>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𝑔𝑎𝑡𝑡𝑐𝑎𝑔𝑔𝑎𝑎𝑡𝑐𝑐𝑔𝑐𝑐𝑔𝑔𝑡𝑎𝑎𝑐𝑔𝑐𝑔𝑐𝑎𝑡𝑎𝑡𝑎𝑎𝑡𝑡𝑡</m:t>
                    </m:r>
                    <m:r>
                      <a:rPr lang="en-US" i="1">
                        <a:latin typeface="Cambria Math" panose="02040503050406030204" pitchFamily="18" charset="0"/>
                      </a:rPr>
                      <m:t>"</m:t>
                    </m:r>
                  </m:oMath>
                </a14:m>
                <a:endParaRPr lang="en-US" dirty="0">
                  <a:latin typeface="+mj-lt"/>
                </a:endParaRPr>
              </a:p>
            </p:txBody>
          </p:sp>
        </mc:Choice>
        <mc:Fallback xmlns="">
          <p:sp>
            <p:nvSpPr>
              <p:cNvPr id="3" name="Text Placeholder 2">
                <a:extLst>
                  <a:ext uri="{FF2B5EF4-FFF2-40B4-BE49-F238E27FC236}">
                    <a16:creationId xmlns:a16="http://schemas.microsoft.com/office/drawing/2014/main" id="{822892AA-A730-4F0D-8957-8203D9593317}"/>
                  </a:ext>
                </a:extLst>
              </p:cNvPr>
              <p:cNvSpPr>
                <a:spLocks noGrp="1" noRot="1" noChangeAspect="1" noMove="1" noResize="1" noEditPoints="1" noAdjustHandles="1" noChangeArrowheads="1" noChangeShapeType="1" noTextEdit="1"/>
              </p:cNvSpPr>
              <p:nvPr>
                <p:ph idx="1"/>
              </p:nvPr>
            </p:nvSpPr>
            <p:spPr>
              <a:blipFill>
                <a:blip r:embed="rId2"/>
                <a:stretch>
                  <a:fillRect l="-348" t="-320"/>
                </a:stretch>
              </a:blipFill>
            </p:spPr>
            <p:txBody>
              <a:bodyPr/>
              <a:lstStyle/>
              <a:p>
                <a:r>
                  <a:rPr lang="en-GB">
                    <a:noFill/>
                  </a:rPr>
                  <a:t> </a:t>
                </a:r>
              </a:p>
            </p:txBody>
          </p:sp>
        </mc:Fallback>
      </mc:AlternateContent>
      <p:sp>
        <p:nvSpPr>
          <p:cNvPr id="2" name="Title 1">
            <a:extLst>
              <a:ext uri="{FF2B5EF4-FFF2-40B4-BE49-F238E27FC236}">
                <a16:creationId xmlns:a16="http://schemas.microsoft.com/office/drawing/2014/main" id="{1AA7F902-B372-4505-AAC6-9E91DB439E83}"/>
              </a:ext>
            </a:extLst>
          </p:cNvPr>
          <p:cNvSpPr>
            <a:spLocks noGrp="1"/>
          </p:cNvSpPr>
          <p:nvPr>
            <p:ph type="title"/>
          </p:nvPr>
        </p:nvSpPr>
        <p:spPr/>
        <p:txBody>
          <a:bodyPr/>
          <a:lstStyle/>
          <a:p>
            <a:r>
              <a:rPr lang="en-US" dirty="0"/>
              <a:t>Sequences</a:t>
            </a:r>
            <a:endParaRPr lang="en-GB" dirty="0"/>
          </a:p>
        </p:txBody>
      </p:sp>
      <p:sp>
        <p:nvSpPr>
          <p:cNvPr id="4" name="Slide Number Placeholder 3">
            <a:extLst>
              <a:ext uri="{FF2B5EF4-FFF2-40B4-BE49-F238E27FC236}">
                <a16:creationId xmlns:a16="http://schemas.microsoft.com/office/drawing/2014/main" id="{F8D7CD9A-D214-4293-A6E2-7E8A1F8675E7}"/>
              </a:ext>
            </a:extLst>
          </p:cNvPr>
          <p:cNvSpPr>
            <a:spLocks noGrp="1"/>
          </p:cNvSpPr>
          <p:nvPr>
            <p:ph type="sldNum" sz="quarter" idx="12"/>
          </p:nvPr>
        </p:nvSpPr>
        <p:spPr/>
        <p:txBody>
          <a:bodyPr/>
          <a:lstStyle/>
          <a:p>
            <a:fld id="{66B7A6BE-7A3D-1C4F-BEDA-C5431FB9FC0F}" type="slidenum">
              <a:rPr lang="en-US" smtClean="0"/>
              <a:pPr/>
              <a:t>49</a:t>
            </a:fld>
            <a:endParaRPr lang="en-US" dirty="0"/>
          </a:p>
        </p:txBody>
      </p:sp>
    </p:spTree>
    <p:extLst>
      <p:ext uri="{BB962C8B-B14F-4D97-AF65-F5344CB8AC3E}">
        <p14:creationId xmlns:p14="http://schemas.microsoft.com/office/powerpoint/2010/main" val="2113593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0F2F03-5C3B-462D-9F21-5779D1396E5E}"/>
              </a:ext>
            </a:extLst>
          </p:cNvPr>
          <p:cNvSpPr>
            <a:spLocks noGrp="1"/>
          </p:cNvSpPr>
          <p:nvPr>
            <p:ph idx="1"/>
          </p:nvPr>
        </p:nvSpPr>
        <p:spPr/>
        <p:txBody>
          <a:bodyPr>
            <a:noAutofit/>
          </a:bodyPr>
          <a:lstStyle/>
          <a:p>
            <a:pPr>
              <a:lnSpc>
                <a:spcPct val="120000"/>
              </a:lnSpc>
              <a:spcBef>
                <a:spcPts val="0"/>
              </a:spcBef>
            </a:pPr>
            <a:r>
              <a:rPr lang="en-US" dirty="0"/>
              <a:t>Theory:</a:t>
            </a:r>
          </a:p>
          <a:p>
            <a:pPr lvl="1">
              <a:lnSpc>
                <a:spcPct val="120000"/>
              </a:lnSpc>
              <a:spcBef>
                <a:spcPts val="0"/>
              </a:spcBef>
            </a:pPr>
            <a:r>
              <a:rPr lang="en-US" sz="2400" dirty="0"/>
              <a:t>Learn a variety of algorithms and data structures</a:t>
            </a:r>
          </a:p>
          <a:p>
            <a:pPr lvl="1">
              <a:lnSpc>
                <a:spcPct val="120000"/>
              </a:lnSpc>
              <a:spcBef>
                <a:spcPts val="0"/>
              </a:spcBef>
            </a:pPr>
            <a:r>
              <a:rPr lang="en-US" sz="2400" dirty="0"/>
              <a:t>Understand how to estimate running times of algorithms</a:t>
            </a:r>
          </a:p>
          <a:p>
            <a:pPr>
              <a:lnSpc>
                <a:spcPct val="120000"/>
              </a:lnSpc>
              <a:spcBef>
                <a:spcPts val="0"/>
              </a:spcBef>
            </a:pPr>
            <a:r>
              <a:rPr lang="en-US" dirty="0"/>
              <a:t>Practice:</a:t>
            </a:r>
          </a:p>
          <a:p>
            <a:pPr lvl="1">
              <a:lnSpc>
                <a:spcPct val="120000"/>
              </a:lnSpc>
              <a:spcBef>
                <a:spcPts val="0"/>
              </a:spcBef>
            </a:pPr>
            <a:r>
              <a:rPr lang="en-US" sz="2400" dirty="0"/>
              <a:t>Understand how to measure algorithm complexity and performance empirically</a:t>
            </a:r>
          </a:p>
          <a:p>
            <a:pPr lvl="1">
              <a:lnSpc>
                <a:spcPct val="120000"/>
              </a:lnSpc>
              <a:spcBef>
                <a:spcPts val="0"/>
              </a:spcBef>
            </a:pPr>
            <a:r>
              <a:rPr lang="en-US" sz="2400" dirty="0"/>
              <a:t>Learn to implement various algorithms and data structures to solve a variety of problems</a:t>
            </a:r>
            <a:endParaRPr lang="en-GB" sz="2400" dirty="0"/>
          </a:p>
        </p:txBody>
      </p:sp>
      <p:sp>
        <p:nvSpPr>
          <p:cNvPr id="2" name="Title 1">
            <a:extLst>
              <a:ext uri="{FF2B5EF4-FFF2-40B4-BE49-F238E27FC236}">
                <a16:creationId xmlns:a16="http://schemas.microsoft.com/office/drawing/2014/main" id="{BC7305E9-C2A5-430D-AA34-9471CA8F4092}"/>
              </a:ext>
            </a:extLst>
          </p:cNvPr>
          <p:cNvSpPr>
            <a:spLocks noGrp="1"/>
          </p:cNvSpPr>
          <p:nvPr>
            <p:ph type="title"/>
          </p:nvPr>
        </p:nvSpPr>
        <p:spPr/>
        <p:txBody>
          <a:bodyPr/>
          <a:lstStyle/>
          <a:p>
            <a:r>
              <a:rPr lang="en-US" dirty="0"/>
              <a:t>Course goals</a:t>
            </a:r>
            <a:endParaRPr lang="en-GB" dirty="0"/>
          </a:p>
        </p:txBody>
      </p:sp>
      <p:sp>
        <p:nvSpPr>
          <p:cNvPr id="4" name="Slide Number Placeholder 3">
            <a:extLst>
              <a:ext uri="{FF2B5EF4-FFF2-40B4-BE49-F238E27FC236}">
                <a16:creationId xmlns:a16="http://schemas.microsoft.com/office/drawing/2014/main" id="{9E869990-72BD-45B9-BDFA-FDB8A24646C0}"/>
              </a:ext>
            </a:extLst>
          </p:cNvPr>
          <p:cNvSpPr>
            <a:spLocks noGrp="1"/>
          </p:cNvSpPr>
          <p:nvPr>
            <p:ph type="sldNum" sz="quarter" idx="12"/>
          </p:nvPr>
        </p:nvSpPr>
        <p:spPr/>
        <p:txBody>
          <a:bodyPr/>
          <a:lstStyle/>
          <a:p>
            <a:fld id="{66B7A6BE-7A3D-1C4F-BEDA-C5431FB9FC0F}" type="slidenum">
              <a:rPr lang="en-US" smtClean="0"/>
              <a:pPr/>
              <a:t>5</a:t>
            </a:fld>
            <a:endParaRPr lang="en-US" dirty="0"/>
          </a:p>
        </p:txBody>
      </p:sp>
    </p:spTree>
    <p:extLst>
      <p:ext uri="{BB962C8B-B14F-4D97-AF65-F5344CB8AC3E}">
        <p14:creationId xmlns:p14="http://schemas.microsoft.com/office/powerpoint/2010/main" val="1264875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2892AA-A730-4F0D-8957-8203D9593317}"/>
              </a:ext>
            </a:extLst>
          </p:cNvPr>
          <p:cNvSpPr>
            <a:spLocks noGrp="1"/>
          </p:cNvSpPr>
          <p:nvPr>
            <p:ph idx="1"/>
          </p:nvPr>
        </p:nvSpPr>
        <p:spPr/>
        <p:txBody>
          <a:bodyPr>
            <a:normAutofit/>
          </a:bodyPr>
          <a:lstStyle/>
          <a:p>
            <a:pPr marL="0" indent="0">
              <a:lnSpc>
                <a:spcPct val="100000"/>
              </a:lnSpc>
              <a:buNone/>
            </a:pPr>
            <a:r>
              <a:rPr lang="en-US" dirty="0"/>
              <a:t>A stack is a collection with two defining operations, </a:t>
            </a:r>
            <a:r>
              <a:rPr lang="en-US" b="1" dirty="0"/>
              <a:t>push</a:t>
            </a:r>
            <a:r>
              <a:rPr lang="en-US" dirty="0"/>
              <a:t> and </a:t>
            </a:r>
            <a:r>
              <a:rPr lang="en-US" b="1" dirty="0"/>
              <a:t>pop</a:t>
            </a:r>
            <a:r>
              <a:rPr lang="en-US" dirty="0"/>
              <a:t>. </a:t>
            </a:r>
          </a:p>
          <a:p>
            <a:pPr>
              <a:lnSpc>
                <a:spcPct val="100000"/>
              </a:lnSpc>
            </a:pPr>
            <a:r>
              <a:rPr lang="en-US" dirty="0"/>
              <a:t>Push adds new element at the top of the stack, and </a:t>
            </a:r>
          </a:p>
          <a:p>
            <a:pPr>
              <a:lnSpc>
                <a:spcPct val="100000"/>
              </a:lnSpc>
            </a:pPr>
            <a:r>
              <a:rPr lang="en-US" dirty="0"/>
              <a:t>Pop removes element at the top from the stack.</a:t>
            </a:r>
          </a:p>
          <a:p>
            <a:pPr>
              <a:lnSpc>
                <a:spcPct val="100000"/>
              </a:lnSpc>
            </a:pPr>
            <a:endParaRPr lang="en-US" dirty="0"/>
          </a:p>
          <a:p>
            <a:pPr marL="0" indent="0">
              <a:lnSpc>
                <a:spcPct val="100000"/>
              </a:lnSpc>
              <a:buNone/>
            </a:pPr>
            <a:r>
              <a:rPr lang="en-US" dirty="0"/>
              <a:t>Stack ADT implements </a:t>
            </a:r>
            <a:r>
              <a:rPr lang="en-US" b="1" dirty="0"/>
              <a:t>LIFO principle</a:t>
            </a:r>
            <a:r>
              <a:rPr lang="en-US" dirty="0"/>
              <a:t>, i.e., Last In, First Out</a:t>
            </a:r>
            <a:endParaRPr lang="en-US" sz="2000" dirty="0"/>
          </a:p>
        </p:txBody>
      </p:sp>
      <p:sp>
        <p:nvSpPr>
          <p:cNvPr id="2" name="Title 1">
            <a:extLst>
              <a:ext uri="{FF2B5EF4-FFF2-40B4-BE49-F238E27FC236}">
                <a16:creationId xmlns:a16="http://schemas.microsoft.com/office/drawing/2014/main" id="{1AA7F902-B372-4505-AAC6-9E91DB439E83}"/>
              </a:ext>
            </a:extLst>
          </p:cNvPr>
          <p:cNvSpPr>
            <a:spLocks noGrp="1"/>
          </p:cNvSpPr>
          <p:nvPr>
            <p:ph type="title"/>
          </p:nvPr>
        </p:nvSpPr>
        <p:spPr/>
        <p:txBody>
          <a:bodyPr/>
          <a:lstStyle/>
          <a:p>
            <a:r>
              <a:rPr lang="en-US" dirty="0"/>
              <a:t>Stack</a:t>
            </a:r>
            <a:endParaRPr lang="en-GB" dirty="0"/>
          </a:p>
        </p:txBody>
      </p:sp>
      <p:sp>
        <p:nvSpPr>
          <p:cNvPr id="4" name="Slide Number Placeholder 3">
            <a:extLst>
              <a:ext uri="{FF2B5EF4-FFF2-40B4-BE49-F238E27FC236}">
                <a16:creationId xmlns:a16="http://schemas.microsoft.com/office/drawing/2014/main" id="{C6D1550D-9A80-41CB-BDA2-55471B521B68}"/>
              </a:ext>
            </a:extLst>
          </p:cNvPr>
          <p:cNvSpPr>
            <a:spLocks noGrp="1"/>
          </p:cNvSpPr>
          <p:nvPr>
            <p:ph type="sldNum" sz="quarter" idx="12"/>
          </p:nvPr>
        </p:nvSpPr>
        <p:spPr/>
        <p:txBody>
          <a:bodyPr/>
          <a:lstStyle/>
          <a:p>
            <a:fld id="{66B7A6BE-7A3D-1C4F-BEDA-C5431FB9FC0F}" type="slidenum">
              <a:rPr lang="en-US" smtClean="0"/>
              <a:pPr/>
              <a:t>50</a:t>
            </a:fld>
            <a:endParaRPr lang="en-US" dirty="0"/>
          </a:p>
        </p:txBody>
      </p:sp>
    </p:spTree>
    <p:extLst>
      <p:ext uri="{BB962C8B-B14F-4D97-AF65-F5344CB8AC3E}">
        <p14:creationId xmlns:p14="http://schemas.microsoft.com/office/powerpoint/2010/main" val="150595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7F902-B372-4505-AAC6-9E91DB439E83}"/>
              </a:ext>
            </a:extLst>
          </p:cNvPr>
          <p:cNvSpPr>
            <a:spLocks noGrp="1"/>
          </p:cNvSpPr>
          <p:nvPr>
            <p:ph type="title"/>
          </p:nvPr>
        </p:nvSpPr>
        <p:spPr/>
        <p:txBody>
          <a:bodyPr/>
          <a:lstStyle/>
          <a:p>
            <a:r>
              <a:rPr lang="en-US" dirty="0"/>
              <a:t>Stack – Last In First Out</a:t>
            </a:r>
            <a:endParaRPr lang="en-GB" dirty="0"/>
          </a:p>
        </p:txBody>
      </p:sp>
      <p:pic>
        <p:nvPicPr>
          <p:cNvPr id="5" name="Picture 4">
            <a:extLst>
              <a:ext uri="{FF2B5EF4-FFF2-40B4-BE49-F238E27FC236}">
                <a16:creationId xmlns:a16="http://schemas.microsoft.com/office/drawing/2014/main" id="{E03EFCB7-8B14-4101-8921-2CADFDFC066B}"/>
              </a:ext>
            </a:extLst>
          </p:cNvPr>
          <p:cNvPicPr>
            <a:picLocks noChangeAspect="1"/>
          </p:cNvPicPr>
          <p:nvPr/>
        </p:nvPicPr>
        <p:blipFill>
          <a:blip r:embed="rId2"/>
          <a:stretch>
            <a:fillRect/>
          </a:stretch>
        </p:blipFill>
        <p:spPr>
          <a:xfrm>
            <a:off x="1630680" y="1082258"/>
            <a:ext cx="2793269" cy="3656845"/>
          </a:xfrm>
          <a:prstGeom prst="rect">
            <a:avLst/>
          </a:prstGeom>
        </p:spPr>
      </p:pic>
      <p:pic>
        <p:nvPicPr>
          <p:cNvPr id="7" name="Picture 6">
            <a:extLst>
              <a:ext uri="{FF2B5EF4-FFF2-40B4-BE49-F238E27FC236}">
                <a16:creationId xmlns:a16="http://schemas.microsoft.com/office/drawing/2014/main" id="{CECAA8F4-5850-4F8F-B883-88EAC8C972FC}"/>
              </a:ext>
            </a:extLst>
          </p:cNvPr>
          <p:cNvPicPr>
            <a:picLocks noChangeAspect="1"/>
          </p:cNvPicPr>
          <p:nvPr/>
        </p:nvPicPr>
        <p:blipFill>
          <a:blip r:embed="rId3"/>
          <a:stretch>
            <a:fillRect/>
          </a:stretch>
        </p:blipFill>
        <p:spPr>
          <a:xfrm>
            <a:off x="4720052" y="1132840"/>
            <a:ext cx="2844067" cy="3568390"/>
          </a:xfrm>
          <a:prstGeom prst="rect">
            <a:avLst/>
          </a:prstGeom>
        </p:spPr>
      </p:pic>
      <p:sp>
        <p:nvSpPr>
          <p:cNvPr id="3" name="Slide Number Placeholder 2">
            <a:extLst>
              <a:ext uri="{FF2B5EF4-FFF2-40B4-BE49-F238E27FC236}">
                <a16:creationId xmlns:a16="http://schemas.microsoft.com/office/drawing/2014/main" id="{6F40A59C-50AE-432E-BCAC-A3EDC4361022}"/>
              </a:ext>
            </a:extLst>
          </p:cNvPr>
          <p:cNvSpPr>
            <a:spLocks noGrp="1"/>
          </p:cNvSpPr>
          <p:nvPr>
            <p:ph type="sldNum" sz="quarter" idx="12"/>
          </p:nvPr>
        </p:nvSpPr>
        <p:spPr/>
        <p:txBody>
          <a:bodyPr/>
          <a:lstStyle/>
          <a:p>
            <a:fld id="{66B7A6BE-7A3D-1C4F-BEDA-C5431FB9FC0F}" type="slidenum">
              <a:rPr lang="en-US" smtClean="0"/>
              <a:pPr/>
              <a:t>51</a:t>
            </a:fld>
            <a:endParaRPr lang="en-US" dirty="0"/>
          </a:p>
        </p:txBody>
      </p:sp>
    </p:spTree>
    <p:extLst>
      <p:ext uri="{BB962C8B-B14F-4D97-AF65-F5344CB8AC3E}">
        <p14:creationId xmlns:p14="http://schemas.microsoft.com/office/powerpoint/2010/main" val="905624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2892AA-A730-4F0D-8957-8203D9593317}"/>
              </a:ext>
            </a:extLst>
          </p:cNvPr>
          <p:cNvSpPr>
            <a:spLocks noGrp="1"/>
          </p:cNvSpPr>
          <p:nvPr>
            <p:ph idx="1"/>
          </p:nvPr>
        </p:nvSpPr>
        <p:spPr/>
        <p:txBody>
          <a:bodyPr>
            <a:normAutofit/>
          </a:bodyPr>
          <a:lstStyle/>
          <a:p>
            <a:pPr marL="0" indent="0">
              <a:lnSpc>
                <a:spcPct val="100000"/>
              </a:lnSpc>
              <a:buNone/>
            </a:pPr>
            <a:r>
              <a:rPr lang="en-US" dirty="0"/>
              <a:t>A queue is a collection with two defining operations, </a:t>
            </a:r>
            <a:r>
              <a:rPr lang="en-US" b="1" dirty="0"/>
              <a:t>enqueue</a:t>
            </a:r>
            <a:r>
              <a:rPr lang="en-US" dirty="0"/>
              <a:t> and </a:t>
            </a:r>
            <a:r>
              <a:rPr lang="en-US" b="1" dirty="0"/>
              <a:t>dequeue</a:t>
            </a:r>
            <a:r>
              <a:rPr lang="en-US" dirty="0"/>
              <a:t>.</a:t>
            </a:r>
          </a:p>
          <a:p>
            <a:pPr>
              <a:lnSpc>
                <a:spcPct val="100000"/>
              </a:lnSpc>
            </a:pPr>
            <a:r>
              <a:rPr lang="en-US" dirty="0"/>
              <a:t>Enqueue adds new elements at the back of the queue, and</a:t>
            </a:r>
          </a:p>
          <a:p>
            <a:pPr>
              <a:lnSpc>
                <a:spcPct val="100000"/>
              </a:lnSpc>
            </a:pPr>
            <a:r>
              <a:rPr lang="en-US" dirty="0"/>
              <a:t>Dequeue removes elements at the front from the queue.</a:t>
            </a:r>
          </a:p>
          <a:p>
            <a:pPr>
              <a:lnSpc>
                <a:spcPct val="100000"/>
              </a:lnSpc>
            </a:pPr>
            <a:endParaRPr lang="en-US" dirty="0"/>
          </a:p>
          <a:p>
            <a:pPr marL="0" indent="0">
              <a:lnSpc>
                <a:spcPct val="100000"/>
              </a:lnSpc>
              <a:buNone/>
            </a:pPr>
            <a:r>
              <a:rPr lang="en-US" dirty="0"/>
              <a:t>Queue ADT implements </a:t>
            </a:r>
            <a:r>
              <a:rPr lang="en-US" b="1" dirty="0"/>
              <a:t>FIFO principle</a:t>
            </a:r>
            <a:r>
              <a:rPr lang="en-US" dirty="0"/>
              <a:t>, i.e., First In, First Out</a:t>
            </a:r>
            <a:endParaRPr lang="en-US" sz="2000" dirty="0"/>
          </a:p>
        </p:txBody>
      </p:sp>
      <p:sp>
        <p:nvSpPr>
          <p:cNvPr id="2" name="Title 1">
            <a:extLst>
              <a:ext uri="{FF2B5EF4-FFF2-40B4-BE49-F238E27FC236}">
                <a16:creationId xmlns:a16="http://schemas.microsoft.com/office/drawing/2014/main" id="{1AA7F902-B372-4505-AAC6-9E91DB439E83}"/>
              </a:ext>
            </a:extLst>
          </p:cNvPr>
          <p:cNvSpPr>
            <a:spLocks noGrp="1"/>
          </p:cNvSpPr>
          <p:nvPr>
            <p:ph type="title"/>
          </p:nvPr>
        </p:nvSpPr>
        <p:spPr/>
        <p:txBody>
          <a:bodyPr/>
          <a:lstStyle/>
          <a:p>
            <a:r>
              <a:rPr lang="en-US" dirty="0"/>
              <a:t>Queue</a:t>
            </a:r>
            <a:endParaRPr lang="en-GB" dirty="0"/>
          </a:p>
        </p:txBody>
      </p:sp>
      <p:sp>
        <p:nvSpPr>
          <p:cNvPr id="4" name="Slide Number Placeholder 3">
            <a:extLst>
              <a:ext uri="{FF2B5EF4-FFF2-40B4-BE49-F238E27FC236}">
                <a16:creationId xmlns:a16="http://schemas.microsoft.com/office/drawing/2014/main" id="{04F8122C-72B4-47D4-97F4-3EB27A2F17F2}"/>
              </a:ext>
            </a:extLst>
          </p:cNvPr>
          <p:cNvSpPr>
            <a:spLocks noGrp="1"/>
          </p:cNvSpPr>
          <p:nvPr>
            <p:ph type="sldNum" sz="quarter" idx="12"/>
          </p:nvPr>
        </p:nvSpPr>
        <p:spPr/>
        <p:txBody>
          <a:bodyPr/>
          <a:lstStyle/>
          <a:p>
            <a:fld id="{66B7A6BE-7A3D-1C4F-BEDA-C5431FB9FC0F}" type="slidenum">
              <a:rPr lang="en-US" smtClean="0"/>
              <a:pPr/>
              <a:t>52</a:t>
            </a:fld>
            <a:endParaRPr lang="en-US" dirty="0"/>
          </a:p>
        </p:txBody>
      </p:sp>
    </p:spTree>
    <p:extLst>
      <p:ext uri="{BB962C8B-B14F-4D97-AF65-F5344CB8AC3E}">
        <p14:creationId xmlns:p14="http://schemas.microsoft.com/office/powerpoint/2010/main" val="236830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7F902-B372-4505-AAC6-9E91DB439E83}"/>
              </a:ext>
            </a:extLst>
          </p:cNvPr>
          <p:cNvSpPr>
            <a:spLocks noGrp="1"/>
          </p:cNvSpPr>
          <p:nvPr>
            <p:ph type="title"/>
          </p:nvPr>
        </p:nvSpPr>
        <p:spPr/>
        <p:txBody>
          <a:bodyPr/>
          <a:lstStyle/>
          <a:p>
            <a:r>
              <a:rPr lang="en-US" dirty="0"/>
              <a:t>Queue – First In First Out</a:t>
            </a:r>
            <a:endParaRPr lang="en-GB" dirty="0"/>
          </a:p>
        </p:txBody>
      </p:sp>
      <p:pic>
        <p:nvPicPr>
          <p:cNvPr id="4" name="Picture 3">
            <a:extLst>
              <a:ext uri="{FF2B5EF4-FFF2-40B4-BE49-F238E27FC236}">
                <a16:creationId xmlns:a16="http://schemas.microsoft.com/office/drawing/2014/main" id="{9A1F5F51-04F0-4BEC-891A-0B80B261566C}"/>
              </a:ext>
            </a:extLst>
          </p:cNvPr>
          <p:cNvPicPr>
            <a:picLocks noChangeAspect="1"/>
          </p:cNvPicPr>
          <p:nvPr/>
        </p:nvPicPr>
        <p:blipFill>
          <a:blip r:embed="rId2"/>
          <a:stretch>
            <a:fillRect/>
          </a:stretch>
        </p:blipFill>
        <p:spPr>
          <a:xfrm>
            <a:off x="160515" y="1911109"/>
            <a:ext cx="4241740" cy="1716011"/>
          </a:xfrm>
          <a:prstGeom prst="rect">
            <a:avLst/>
          </a:prstGeom>
        </p:spPr>
      </p:pic>
      <p:pic>
        <p:nvPicPr>
          <p:cNvPr id="8" name="Picture 7">
            <a:extLst>
              <a:ext uri="{FF2B5EF4-FFF2-40B4-BE49-F238E27FC236}">
                <a16:creationId xmlns:a16="http://schemas.microsoft.com/office/drawing/2014/main" id="{B5B3705E-06B8-49DE-89BC-17BE9A70CB11}"/>
              </a:ext>
            </a:extLst>
          </p:cNvPr>
          <p:cNvPicPr>
            <a:picLocks noChangeAspect="1"/>
          </p:cNvPicPr>
          <p:nvPr/>
        </p:nvPicPr>
        <p:blipFill>
          <a:blip r:embed="rId3"/>
          <a:stretch>
            <a:fillRect/>
          </a:stretch>
        </p:blipFill>
        <p:spPr>
          <a:xfrm>
            <a:off x="4678443" y="1904537"/>
            <a:ext cx="4241740" cy="1720427"/>
          </a:xfrm>
          <a:prstGeom prst="rect">
            <a:avLst/>
          </a:prstGeom>
        </p:spPr>
      </p:pic>
      <p:sp>
        <p:nvSpPr>
          <p:cNvPr id="3" name="Slide Number Placeholder 2">
            <a:extLst>
              <a:ext uri="{FF2B5EF4-FFF2-40B4-BE49-F238E27FC236}">
                <a16:creationId xmlns:a16="http://schemas.microsoft.com/office/drawing/2014/main" id="{979CD8A2-019A-4B4A-8772-7B6FED589E0C}"/>
              </a:ext>
            </a:extLst>
          </p:cNvPr>
          <p:cNvSpPr>
            <a:spLocks noGrp="1"/>
          </p:cNvSpPr>
          <p:nvPr>
            <p:ph type="sldNum" sz="quarter" idx="12"/>
          </p:nvPr>
        </p:nvSpPr>
        <p:spPr/>
        <p:txBody>
          <a:bodyPr/>
          <a:lstStyle/>
          <a:p>
            <a:fld id="{66B7A6BE-7A3D-1C4F-BEDA-C5431FB9FC0F}" type="slidenum">
              <a:rPr lang="en-US" smtClean="0"/>
              <a:pPr/>
              <a:t>53</a:t>
            </a:fld>
            <a:endParaRPr lang="en-US" dirty="0"/>
          </a:p>
        </p:txBody>
      </p:sp>
    </p:spTree>
    <p:extLst>
      <p:ext uri="{BB962C8B-B14F-4D97-AF65-F5344CB8AC3E}">
        <p14:creationId xmlns:p14="http://schemas.microsoft.com/office/powerpoint/2010/main" val="3980233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C75C82-BA14-48F6-AC5A-33C27A580562}"/>
              </a:ext>
            </a:extLst>
          </p:cNvPr>
          <p:cNvSpPr>
            <a:spLocks noGrp="1"/>
          </p:cNvSpPr>
          <p:nvPr>
            <p:ph idx="1"/>
          </p:nvPr>
        </p:nvSpPr>
        <p:spPr/>
        <p:txBody>
          <a:bodyPr>
            <a:normAutofit/>
          </a:bodyPr>
          <a:lstStyle/>
          <a:p>
            <a:pPr marL="0" indent="0">
              <a:lnSpc>
                <a:spcPct val="100000"/>
              </a:lnSpc>
              <a:buNone/>
            </a:pPr>
            <a:r>
              <a:rPr lang="en-US" dirty="0"/>
              <a:t>A dictionary/map is a collection of </a:t>
            </a:r>
            <a:r>
              <a:rPr lang="en-US" b="1" dirty="0"/>
              <a:t>(key, value) </a:t>
            </a:r>
            <a:r>
              <a:rPr lang="en-US" dirty="0"/>
              <a:t>pairs, such that each key can only appear once in the dictionary/map.</a:t>
            </a:r>
          </a:p>
          <a:p>
            <a:pPr marL="0" indent="0">
              <a:lnSpc>
                <a:spcPct val="100000"/>
              </a:lnSpc>
              <a:buNone/>
            </a:pPr>
            <a:r>
              <a:rPr lang="en-US" dirty="0"/>
              <a:t>Example: a dictionary of former leaders and country they led:</a:t>
            </a:r>
            <a:endParaRPr lang="en-GB" dirty="0"/>
          </a:p>
        </p:txBody>
      </p:sp>
      <p:sp>
        <p:nvSpPr>
          <p:cNvPr id="2" name="Title 1">
            <a:extLst>
              <a:ext uri="{FF2B5EF4-FFF2-40B4-BE49-F238E27FC236}">
                <a16:creationId xmlns:a16="http://schemas.microsoft.com/office/drawing/2014/main" id="{6B409C6B-E51B-4E32-8CAA-566E23FC2311}"/>
              </a:ext>
            </a:extLst>
          </p:cNvPr>
          <p:cNvSpPr>
            <a:spLocks noGrp="1"/>
          </p:cNvSpPr>
          <p:nvPr>
            <p:ph type="title"/>
          </p:nvPr>
        </p:nvSpPr>
        <p:spPr/>
        <p:txBody>
          <a:bodyPr/>
          <a:lstStyle/>
          <a:p>
            <a:r>
              <a:rPr lang="en-US" dirty="0"/>
              <a:t>Dictionaries/Maps</a:t>
            </a:r>
            <a:endParaRPr lang="en-GB" dirty="0"/>
          </a:p>
        </p:txBody>
      </p:sp>
      <p:graphicFrame>
        <p:nvGraphicFramePr>
          <p:cNvPr id="4" name="Table 3">
            <a:extLst>
              <a:ext uri="{FF2B5EF4-FFF2-40B4-BE49-F238E27FC236}">
                <a16:creationId xmlns:a16="http://schemas.microsoft.com/office/drawing/2014/main" id="{C999AD62-CF59-4596-BDAC-6581F2C16893}"/>
              </a:ext>
            </a:extLst>
          </p:cNvPr>
          <p:cNvGraphicFramePr>
            <a:graphicFrameLocks noGrp="1"/>
          </p:cNvGraphicFramePr>
          <p:nvPr>
            <p:extLst>
              <p:ext uri="{D42A27DB-BD31-4B8C-83A1-F6EECF244321}">
                <p14:modId xmlns:p14="http://schemas.microsoft.com/office/powerpoint/2010/main" val="593441207"/>
              </p:ext>
            </p:extLst>
          </p:nvPr>
        </p:nvGraphicFramePr>
        <p:xfrm>
          <a:off x="1912620" y="2471693"/>
          <a:ext cx="5318760" cy="2071370"/>
        </p:xfrm>
        <a:graphic>
          <a:graphicData uri="http://schemas.openxmlformats.org/drawingml/2006/table">
            <a:tbl>
              <a:tblPr firstRow="1" bandRow="1">
                <a:tableStyleId>{7E9639D4-E3E2-4D34-9284-5A2195B3D0D7}</a:tableStyleId>
              </a:tblPr>
              <a:tblGrid>
                <a:gridCol w="2659380">
                  <a:extLst>
                    <a:ext uri="{9D8B030D-6E8A-4147-A177-3AD203B41FA5}">
                      <a16:colId xmlns:a16="http://schemas.microsoft.com/office/drawing/2014/main" val="4011262188"/>
                    </a:ext>
                  </a:extLst>
                </a:gridCol>
                <a:gridCol w="2659380">
                  <a:extLst>
                    <a:ext uri="{9D8B030D-6E8A-4147-A177-3AD203B41FA5}">
                      <a16:colId xmlns:a16="http://schemas.microsoft.com/office/drawing/2014/main" val="2883688779"/>
                    </a:ext>
                  </a:extLst>
                </a:gridCol>
              </a:tblGrid>
              <a:tr h="414274">
                <a:tc>
                  <a:txBody>
                    <a:bodyPr/>
                    <a:lstStyle/>
                    <a:p>
                      <a:pPr algn="ctr"/>
                      <a:r>
                        <a:rPr lang="en-US" dirty="0">
                          <a:latin typeface="Arial" panose="020B0604020202020204" pitchFamily="34" charset="0"/>
                          <a:cs typeface="Arial" panose="020B0604020202020204" pitchFamily="34" charset="0"/>
                        </a:rPr>
                        <a:t>Key</a:t>
                      </a:r>
                      <a:endParaRPr lang="en-GB"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Value</a:t>
                      </a:r>
                      <a:endParaRPr lang="en-GB"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52867182"/>
                  </a:ext>
                </a:extLst>
              </a:tr>
              <a:tr h="414274">
                <a:tc>
                  <a:txBody>
                    <a:bodyPr/>
                    <a:lstStyle/>
                    <a:p>
                      <a:pPr algn="ctr"/>
                      <a:r>
                        <a:rPr lang="en-US" dirty="0">
                          <a:latin typeface="Arial" panose="020B0604020202020204" pitchFamily="34" charset="0"/>
                          <a:cs typeface="Arial" panose="020B0604020202020204" pitchFamily="34" charset="0"/>
                        </a:rPr>
                        <a:t>Vladimir Lenin</a:t>
                      </a:r>
                      <a:endParaRPr lang="en-GB"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Soviet Union</a:t>
                      </a:r>
                      <a:endParaRPr lang="en-GB"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0058092"/>
                  </a:ext>
                </a:extLst>
              </a:tr>
              <a:tr h="414274">
                <a:tc>
                  <a:txBody>
                    <a:bodyPr/>
                    <a:lstStyle/>
                    <a:p>
                      <a:pPr algn="ctr"/>
                      <a:r>
                        <a:rPr lang="en-US" dirty="0">
                          <a:latin typeface="Arial" panose="020B0604020202020204" pitchFamily="34" charset="0"/>
                          <a:cs typeface="Arial" panose="020B0604020202020204" pitchFamily="34" charset="0"/>
                        </a:rPr>
                        <a:t>Winston Churchill</a:t>
                      </a:r>
                      <a:endParaRPr lang="en-GB"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UK</a:t>
                      </a:r>
                      <a:endParaRPr lang="en-GB"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367763"/>
                  </a:ext>
                </a:extLst>
              </a:tr>
              <a:tr h="414274">
                <a:tc>
                  <a:txBody>
                    <a:bodyPr/>
                    <a:lstStyle/>
                    <a:p>
                      <a:pPr algn="ctr"/>
                      <a:r>
                        <a:rPr lang="en-US" dirty="0">
                          <a:latin typeface="Arial" panose="020B0604020202020204" pitchFamily="34" charset="0"/>
                          <a:cs typeface="Arial" panose="020B0604020202020204" pitchFamily="34" charset="0"/>
                        </a:rPr>
                        <a:t>Mao Ze Dong</a:t>
                      </a:r>
                      <a:endParaRPr lang="en-GB"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China</a:t>
                      </a:r>
                      <a:endParaRPr lang="en-GB"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7264169"/>
                  </a:ext>
                </a:extLst>
              </a:tr>
              <a:tr h="414274">
                <a:tc>
                  <a:txBody>
                    <a:bodyPr/>
                    <a:lstStyle/>
                    <a:p>
                      <a:pPr algn="ctr"/>
                      <a:r>
                        <a:rPr lang="en-US" dirty="0">
                          <a:latin typeface="Arial" panose="020B0604020202020204" pitchFamily="34" charset="0"/>
                          <a:cs typeface="Arial" panose="020B0604020202020204" pitchFamily="34" charset="0"/>
                        </a:rPr>
                        <a:t>Tony Abbott</a:t>
                      </a:r>
                      <a:endParaRPr lang="en-GB"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Australia</a:t>
                      </a:r>
                      <a:endParaRPr lang="en-GB"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83579747"/>
                  </a:ext>
                </a:extLst>
              </a:tr>
            </a:tbl>
          </a:graphicData>
        </a:graphic>
      </p:graphicFrame>
      <p:sp>
        <p:nvSpPr>
          <p:cNvPr id="5" name="Slide Number Placeholder 4">
            <a:extLst>
              <a:ext uri="{FF2B5EF4-FFF2-40B4-BE49-F238E27FC236}">
                <a16:creationId xmlns:a16="http://schemas.microsoft.com/office/drawing/2014/main" id="{AF97EEC3-0315-4314-B6F0-25C3E733D6B9}"/>
              </a:ext>
            </a:extLst>
          </p:cNvPr>
          <p:cNvSpPr>
            <a:spLocks noGrp="1"/>
          </p:cNvSpPr>
          <p:nvPr>
            <p:ph type="sldNum" sz="quarter" idx="12"/>
          </p:nvPr>
        </p:nvSpPr>
        <p:spPr/>
        <p:txBody>
          <a:bodyPr/>
          <a:lstStyle/>
          <a:p>
            <a:fld id="{66B7A6BE-7A3D-1C4F-BEDA-C5431FB9FC0F}" type="slidenum">
              <a:rPr lang="en-US" smtClean="0"/>
              <a:pPr/>
              <a:t>54</a:t>
            </a:fld>
            <a:endParaRPr lang="en-US" dirty="0"/>
          </a:p>
        </p:txBody>
      </p:sp>
    </p:spTree>
    <p:extLst>
      <p:ext uri="{BB962C8B-B14F-4D97-AF65-F5344CB8AC3E}">
        <p14:creationId xmlns:p14="http://schemas.microsoft.com/office/powerpoint/2010/main" val="1845599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C75C82-BA14-48F6-AC5A-33C27A580562}"/>
              </a:ext>
            </a:extLst>
          </p:cNvPr>
          <p:cNvSpPr>
            <a:spLocks noGrp="1"/>
          </p:cNvSpPr>
          <p:nvPr>
            <p:ph idx="1"/>
          </p:nvPr>
        </p:nvSpPr>
        <p:spPr/>
        <p:txBody>
          <a:bodyPr>
            <a:normAutofit/>
          </a:bodyPr>
          <a:lstStyle/>
          <a:p>
            <a:pPr marL="0" indent="0">
              <a:lnSpc>
                <a:spcPct val="100000"/>
              </a:lnSpc>
              <a:buNone/>
            </a:pPr>
            <a:r>
              <a:rPr lang="en-US" dirty="0"/>
              <a:t>A graph </a:t>
            </a:r>
            <a:r>
              <a:rPr lang="en-US" i="1" dirty="0"/>
              <a:t>G = </a:t>
            </a:r>
            <a:r>
              <a:rPr lang="en-US" dirty="0"/>
              <a:t>{</a:t>
            </a:r>
            <a:r>
              <a:rPr lang="en-US" i="1" dirty="0"/>
              <a:t>V, E</a:t>
            </a:r>
            <a:r>
              <a:rPr lang="en-US" dirty="0"/>
              <a:t>} is defined by a pair of two sets: a finite set </a:t>
            </a:r>
            <a:r>
              <a:rPr lang="en-US" i="1" dirty="0"/>
              <a:t>V </a:t>
            </a:r>
            <a:r>
              <a:rPr lang="en-US" dirty="0"/>
              <a:t>of items called </a:t>
            </a:r>
            <a:r>
              <a:rPr lang="en-US" b="1" dirty="0"/>
              <a:t>vertices</a:t>
            </a:r>
            <a:r>
              <a:rPr lang="en-US" dirty="0"/>
              <a:t> and a set </a:t>
            </a:r>
            <a:r>
              <a:rPr lang="en-US" i="1" dirty="0"/>
              <a:t>E </a:t>
            </a:r>
            <a:r>
              <a:rPr lang="en-US" dirty="0"/>
              <a:t>called </a:t>
            </a:r>
            <a:r>
              <a:rPr lang="en-US" b="1" dirty="0"/>
              <a:t>edges</a:t>
            </a:r>
            <a:r>
              <a:rPr lang="en-US" dirty="0"/>
              <a:t>, representing links/relations/connections between pairs of vertices.</a:t>
            </a:r>
            <a:endParaRPr lang="en-GB" dirty="0"/>
          </a:p>
        </p:txBody>
      </p:sp>
      <p:sp>
        <p:nvSpPr>
          <p:cNvPr id="2" name="Title 1">
            <a:extLst>
              <a:ext uri="{FF2B5EF4-FFF2-40B4-BE49-F238E27FC236}">
                <a16:creationId xmlns:a16="http://schemas.microsoft.com/office/drawing/2014/main" id="{6B409C6B-E51B-4E32-8CAA-566E23FC2311}"/>
              </a:ext>
            </a:extLst>
          </p:cNvPr>
          <p:cNvSpPr>
            <a:spLocks noGrp="1"/>
          </p:cNvSpPr>
          <p:nvPr>
            <p:ph type="title"/>
          </p:nvPr>
        </p:nvSpPr>
        <p:spPr/>
        <p:txBody>
          <a:bodyPr/>
          <a:lstStyle/>
          <a:p>
            <a:r>
              <a:rPr lang="en-US" dirty="0"/>
              <a:t>Graphs</a:t>
            </a:r>
            <a:endParaRPr lang="en-GB" dirty="0"/>
          </a:p>
        </p:txBody>
      </p:sp>
      <p:pic>
        <p:nvPicPr>
          <p:cNvPr id="6" name="Picture 5">
            <a:extLst>
              <a:ext uri="{FF2B5EF4-FFF2-40B4-BE49-F238E27FC236}">
                <a16:creationId xmlns:a16="http://schemas.microsoft.com/office/drawing/2014/main" id="{6321035F-5370-4FE4-B494-126353E5FF2D}"/>
              </a:ext>
            </a:extLst>
          </p:cNvPr>
          <p:cNvPicPr>
            <a:picLocks noChangeAspect="1"/>
          </p:cNvPicPr>
          <p:nvPr/>
        </p:nvPicPr>
        <p:blipFill>
          <a:blip r:embed="rId2"/>
          <a:stretch>
            <a:fillRect/>
          </a:stretch>
        </p:blipFill>
        <p:spPr>
          <a:xfrm>
            <a:off x="4699080" y="2433320"/>
            <a:ext cx="4021854" cy="2122170"/>
          </a:xfrm>
          <a:prstGeom prst="rect">
            <a:avLst/>
          </a:prstGeom>
        </p:spPr>
      </p:pic>
      <p:sp>
        <p:nvSpPr>
          <p:cNvPr id="7" name="TextBox 6">
            <a:extLst>
              <a:ext uri="{FF2B5EF4-FFF2-40B4-BE49-F238E27FC236}">
                <a16:creationId xmlns:a16="http://schemas.microsoft.com/office/drawing/2014/main" id="{80D7DCD3-711C-421A-B85A-8E960280F82A}"/>
              </a:ext>
            </a:extLst>
          </p:cNvPr>
          <p:cNvSpPr txBox="1"/>
          <p:nvPr/>
        </p:nvSpPr>
        <p:spPr>
          <a:xfrm>
            <a:off x="457200" y="2799607"/>
            <a:ext cx="5130800" cy="1569660"/>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Example:</a:t>
            </a:r>
          </a:p>
          <a:p>
            <a:r>
              <a:rPr lang="en-US" sz="2400" i="1" dirty="0">
                <a:latin typeface="Arial" panose="020B0604020202020204" pitchFamily="34" charset="0"/>
                <a:cs typeface="Arial" panose="020B0604020202020204" pitchFamily="34" charset="0"/>
              </a:rPr>
              <a:t>V</a:t>
            </a:r>
            <a:r>
              <a:rPr lang="en-US" sz="2400" dirty="0">
                <a:latin typeface="Arial" panose="020B0604020202020204" pitchFamily="34" charset="0"/>
                <a:cs typeface="Arial" panose="020B0604020202020204" pitchFamily="34" charset="0"/>
              </a:rPr>
              <a:t> = {</a:t>
            </a:r>
            <a:r>
              <a:rPr lang="en-US" sz="2400" i="1" dirty="0">
                <a:latin typeface="Arial" panose="020B0604020202020204" pitchFamily="34" charset="0"/>
                <a:cs typeface="Arial" panose="020B0604020202020204" pitchFamily="34" charset="0"/>
              </a:rPr>
              <a:t>a, b, c, d, e, f</a:t>
            </a:r>
            <a:r>
              <a:rPr lang="en-US" sz="2400" dirty="0">
                <a:latin typeface="Arial" panose="020B0604020202020204" pitchFamily="34" charset="0"/>
                <a:cs typeface="Arial" panose="020B0604020202020204" pitchFamily="34" charset="0"/>
              </a:rPr>
              <a:t>}</a:t>
            </a:r>
          </a:p>
          <a:p>
            <a:r>
              <a:rPr lang="en-US" sz="2400" i="1" dirty="0">
                <a:latin typeface="Arial" panose="020B0604020202020204" pitchFamily="34" charset="0"/>
                <a:cs typeface="Arial" panose="020B0604020202020204" pitchFamily="34" charset="0"/>
              </a:rPr>
              <a:t>E</a:t>
            </a:r>
            <a:r>
              <a:rPr lang="en-US" sz="2400" dirty="0">
                <a:latin typeface="Arial" panose="020B0604020202020204" pitchFamily="34" charset="0"/>
                <a:cs typeface="Arial" panose="020B0604020202020204" pitchFamily="34" charset="0"/>
              </a:rPr>
              <a:t> = {(</a:t>
            </a:r>
            <a:r>
              <a:rPr lang="en-US" sz="2400" i="1" dirty="0">
                <a:latin typeface="Arial" panose="020B0604020202020204" pitchFamily="34" charset="0"/>
                <a:cs typeface="Arial" panose="020B0604020202020204" pitchFamily="34" charset="0"/>
              </a:rPr>
              <a:t>a, d</a:t>
            </a:r>
            <a:r>
              <a:rPr lang="en-US" sz="2400" dirty="0">
                <a:latin typeface="Arial" panose="020B0604020202020204" pitchFamily="34" charset="0"/>
                <a:cs typeface="Arial" panose="020B0604020202020204" pitchFamily="34" charset="0"/>
              </a:rPr>
              <a:t>), (</a:t>
            </a:r>
            <a:r>
              <a:rPr lang="en-US" sz="2400" i="1" dirty="0">
                <a:latin typeface="Arial" panose="020B0604020202020204" pitchFamily="34" charset="0"/>
                <a:cs typeface="Arial" panose="020B0604020202020204" pitchFamily="34" charset="0"/>
              </a:rPr>
              <a:t>a, c</a:t>
            </a:r>
            <a:r>
              <a:rPr lang="en-US" sz="2400" dirty="0">
                <a:latin typeface="Arial" panose="020B0604020202020204" pitchFamily="34" charset="0"/>
                <a:cs typeface="Arial" panose="020B0604020202020204" pitchFamily="34" charset="0"/>
              </a:rPr>
              <a:t>), (</a:t>
            </a:r>
            <a:r>
              <a:rPr lang="en-US" sz="2400" i="1" dirty="0">
                <a:latin typeface="Arial" panose="020B0604020202020204" pitchFamily="34" charset="0"/>
                <a:cs typeface="Arial" panose="020B0604020202020204" pitchFamily="34" charset="0"/>
              </a:rPr>
              <a:t>d, e</a:t>
            </a:r>
            <a:r>
              <a:rPr lang="en-US" sz="2400" dirty="0">
                <a:latin typeface="Arial" panose="020B0604020202020204" pitchFamily="34" charset="0"/>
                <a:cs typeface="Arial" panose="020B0604020202020204" pitchFamily="34" charset="0"/>
              </a:rPr>
              <a:t>), </a:t>
            </a:r>
          </a:p>
          <a:p>
            <a:r>
              <a:rPr lang="en-US" sz="2400" dirty="0">
                <a:latin typeface="Arial" panose="020B0604020202020204" pitchFamily="34" charset="0"/>
                <a:cs typeface="Arial" panose="020B0604020202020204" pitchFamily="34" charset="0"/>
              </a:rPr>
              <a:t>	(</a:t>
            </a:r>
            <a:r>
              <a:rPr lang="en-US" sz="2400" i="1" dirty="0">
                <a:latin typeface="Arial" panose="020B0604020202020204" pitchFamily="34" charset="0"/>
                <a:cs typeface="Arial" panose="020B0604020202020204" pitchFamily="34" charset="0"/>
              </a:rPr>
              <a:t>c, e</a:t>
            </a:r>
            <a:r>
              <a:rPr lang="en-US" sz="2400" dirty="0">
                <a:latin typeface="Arial" panose="020B0604020202020204" pitchFamily="34" charset="0"/>
                <a:cs typeface="Arial" panose="020B0604020202020204" pitchFamily="34" charset="0"/>
              </a:rPr>
              <a:t>), (</a:t>
            </a:r>
            <a:r>
              <a:rPr lang="en-US" sz="2400" i="1" dirty="0">
                <a:latin typeface="Arial" panose="020B0604020202020204" pitchFamily="34" charset="0"/>
                <a:cs typeface="Arial" panose="020B0604020202020204" pitchFamily="34" charset="0"/>
              </a:rPr>
              <a:t>c, b</a:t>
            </a:r>
            <a:r>
              <a:rPr lang="en-US" sz="2400" dirty="0">
                <a:latin typeface="Arial" panose="020B0604020202020204" pitchFamily="34" charset="0"/>
                <a:cs typeface="Arial" panose="020B0604020202020204" pitchFamily="34" charset="0"/>
              </a:rPr>
              <a:t>), (</a:t>
            </a:r>
            <a:r>
              <a:rPr lang="en-US" sz="2400" i="1" dirty="0">
                <a:latin typeface="Arial" panose="020B0604020202020204" pitchFamily="34" charset="0"/>
                <a:cs typeface="Arial" panose="020B0604020202020204" pitchFamily="34" charset="0"/>
              </a:rPr>
              <a:t>e, f</a:t>
            </a:r>
            <a:r>
              <a:rPr lang="en-US" sz="2400" dirty="0">
                <a:latin typeface="Arial" panose="020B0604020202020204" pitchFamily="34" charset="0"/>
                <a:cs typeface="Arial" panose="020B0604020202020204" pitchFamily="34" charset="0"/>
              </a:rPr>
              <a:t>), (</a:t>
            </a:r>
            <a:r>
              <a:rPr lang="en-US" sz="2400" i="1" dirty="0">
                <a:latin typeface="Arial" panose="020B0604020202020204" pitchFamily="34" charset="0"/>
                <a:cs typeface="Arial" panose="020B0604020202020204" pitchFamily="34" charset="0"/>
              </a:rPr>
              <a:t>b, f</a:t>
            </a:r>
            <a:r>
              <a:rPr lang="en-US" sz="2400" dirty="0">
                <a:latin typeface="Arial" panose="020B0604020202020204" pitchFamily="34" charset="0"/>
                <a:cs typeface="Arial" panose="020B0604020202020204" pitchFamily="34" charset="0"/>
              </a:rPr>
              <a:t>)} </a:t>
            </a:r>
          </a:p>
        </p:txBody>
      </p:sp>
      <p:sp>
        <p:nvSpPr>
          <p:cNvPr id="4" name="Slide Number Placeholder 3">
            <a:extLst>
              <a:ext uri="{FF2B5EF4-FFF2-40B4-BE49-F238E27FC236}">
                <a16:creationId xmlns:a16="http://schemas.microsoft.com/office/drawing/2014/main" id="{1B9895A5-8BE9-4874-96B1-98EFC2CE741F}"/>
              </a:ext>
            </a:extLst>
          </p:cNvPr>
          <p:cNvSpPr>
            <a:spLocks noGrp="1"/>
          </p:cNvSpPr>
          <p:nvPr>
            <p:ph type="sldNum" sz="quarter" idx="12"/>
          </p:nvPr>
        </p:nvSpPr>
        <p:spPr/>
        <p:txBody>
          <a:bodyPr/>
          <a:lstStyle/>
          <a:p>
            <a:fld id="{66B7A6BE-7A3D-1C4F-BEDA-C5431FB9FC0F}" type="slidenum">
              <a:rPr lang="en-US" smtClean="0"/>
              <a:pPr/>
              <a:t>55</a:t>
            </a:fld>
            <a:endParaRPr lang="en-US" dirty="0"/>
          </a:p>
        </p:txBody>
      </p:sp>
    </p:spTree>
    <p:extLst>
      <p:ext uri="{BB962C8B-B14F-4D97-AF65-F5344CB8AC3E}">
        <p14:creationId xmlns:p14="http://schemas.microsoft.com/office/powerpoint/2010/main" val="27296042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C75C82-BA14-48F6-AC5A-33C27A580562}"/>
              </a:ext>
            </a:extLst>
          </p:cNvPr>
          <p:cNvSpPr>
            <a:spLocks noGrp="1"/>
          </p:cNvSpPr>
          <p:nvPr>
            <p:ph idx="1"/>
          </p:nvPr>
        </p:nvSpPr>
        <p:spPr/>
        <p:txBody>
          <a:bodyPr>
            <a:normAutofit/>
          </a:bodyPr>
          <a:lstStyle/>
          <a:p>
            <a:pPr>
              <a:lnSpc>
                <a:spcPct val="100000"/>
              </a:lnSpc>
            </a:pPr>
            <a:r>
              <a:rPr lang="en-US" dirty="0"/>
              <a:t>A graph </a:t>
            </a:r>
            <a:r>
              <a:rPr lang="en-US" i="1" dirty="0"/>
              <a:t>G </a:t>
            </a:r>
            <a:r>
              <a:rPr lang="en-US" dirty="0"/>
              <a:t>is </a:t>
            </a:r>
            <a:r>
              <a:rPr lang="en-US" b="1" dirty="0"/>
              <a:t>undirected</a:t>
            </a:r>
            <a:r>
              <a:rPr lang="en-US" dirty="0"/>
              <a:t> if the edges do not have a direction, i.e., all of the pairs of vertices in </a:t>
            </a:r>
            <a:r>
              <a:rPr lang="en-US" i="1" dirty="0"/>
              <a:t>E </a:t>
            </a:r>
            <a:r>
              <a:rPr lang="en-US" dirty="0"/>
              <a:t>are unordered.</a:t>
            </a:r>
          </a:p>
          <a:p>
            <a:pPr>
              <a:lnSpc>
                <a:spcPct val="100000"/>
              </a:lnSpc>
            </a:pPr>
            <a:r>
              <a:rPr lang="en-US" dirty="0"/>
              <a:t>A graph </a:t>
            </a:r>
            <a:r>
              <a:rPr lang="en-US" i="1" dirty="0"/>
              <a:t>G </a:t>
            </a:r>
            <a:r>
              <a:rPr lang="en-US" dirty="0"/>
              <a:t>is </a:t>
            </a:r>
            <a:r>
              <a:rPr lang="en-US" b="1" dirty="0"/>
              <a:t>directed</a:t>
            </a:r>
            <a:r>
              <a:rPr lang="en-US" dirty="0"/>
              <a:t> if the edges form a direction, i.e., all of the pairs of vertices in </a:t>
            </a:r>
            <a:r>
              <a:rPr lang="en-US" i="1" dirty="0"/>
              <a:t>E </a:t>
            </a:r>
            <a:r>
              <a:rPr lang="en-US" dirty="0"/>
              <a:t>have an ordering imposed.</a:t>
            </a:r>
          </a:p>
          <a:p>
            <a:pPr marL="0" indent="0">
              <a:lnSpc>
                <a:spcPct val="100000"/>
              </a:lnSpc>
              <a:buNone/>
            </a:pPr>
            <a:endParaRPr lang="en-GB" dirty="0"/>
          </a:p>
        </p:txBody>
      </p:sp>
      <p:sp>
        <p:nvSpPr>
          <p:cNvPr id="2" name="Title 1">
            <a:extLst>
              <a:ext uri="{FF2B5EF4-FFF2-40B4-BE49-F238E27FC236}">
                <a16:creationId xmlns:a16="http://schemas.microsoft.com/office/drawing/2014/main" id="{6B409C6B-E51B-4E32-8CAA-566E23FC2311}"/>
              </a:ext>
            </a:extLst>
          </p:cNvPr>
          <p:cNvSpPr>
            <a:spLocks noGrp="1"/>
          </p:cNvSpPr>
          <p:nvPr>
            <p:ph type="title"/>
          </p:nvPr>
        </p:nvSpPr>
        <p:spPr/>
        <p:txBody>
          <a:bodyPr/>
          <a:lstStyle/>
          <a:p>
            <a:r>
              <a:rPr lang="en-US" dirty="0"/>
              <a:t>Graphs</a:t>
            </a:r>
            <a:endParaRPr lang="en-GB" dirty="0"/>
          </a:p>
        </p:txBody>
      </p:sp>
      <p:pic>
        <p:nvPicPr>
          <p:cNvPr id="5" name="Picture 4">
            <a:extLst>
              <a:ext uri="{FF2B5EF4-FFF2-40B4-BE49-F238E27FC236}">
                <a16:creationId xmlns:a16="http://schemas.microsoft.com/office/drawing/2014/main" id="{EA1B0C7E-31F2-4DE3-9FDD-74E849B1D1F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46760" y="2804629"/>
            <a:ext cx="7650480" cy="1795006"/>
          </a:xfrm>
          <a:prstGeom prst="rect">
            <a:avLst/>
          </a:prstGeom>
        </p:spPr>
      </p:pic>
      <p:sp>
        <p:nvSpPr>
          <p:cNvPr id="4" name="Slide Number Placeholder 3">
            <a:extLst>
              <a:ext uri="{FF2B5EF4-FFF2-40B4-BE49-F238E27FC236}">
                <a16:creationId xmlns:a16="http://schemas.microsoft.com/office/drawing/2014/main" id="{6CE2EC18-4A92-44CB-8CF6-5CA028732792}"/>
              </a:ext>
            </a:extLst>
          </p:cNvPr>
          <p:cNvSpPr>
            <a:spLocks noGrp="1"/>
          </p:cNvSpPr>
          <p:nvPr>
            <p:ph type="sldNum" sz="quarter" idx="12"/>
          </p:nvPr>
        </p:nvSpPr>
        <p:spPr/>
        <p:txBody>
          <a:bodyPr/>
          <a:lstStyle/>
          <a:p>
            <a:fld id="{66B7A6BE-7A3D-1C4F-BEDA-C5431FB9FC0F}" type="slidenum">
              <a:rPr lang="en-US" smtClean="0"/>
              <a:pPr/>
              <a:t>56</a:t>
            </a:fld>
            <a:endParaRPr lang="en-US" dirty="0"/>
          </a:p>
        </p:txBody>
      </p:sp>
    </p:spTree>
    <p:extLst>
      <p:ext uri="{BB962C8B-B14F-4D97-AF65-F5344CB8AC3E}">
        <p14:creationId xmlns:p14="http://schemas.microsoft.com/office/powerpoint/2010/main" val="19988966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C75C82-BA14-48F6-AC5A-33C27A580562}"/>
              </a:ext>
            </a:extLst>
          </p:cNvPr>
          <p:cNvSpPr>
            <a:spLocks noGrp="1"/>
          </p:cNvSpPr>
          <p:nvPr>
            <p:ph idx="1"/>
          </p:nvPr>
        </p:nvSpPr>
        <p:spPr/>
        <p:txBody>
          <a:bodyPr>
            <a:normAutofit/>
          </a:bodyPr>
          <a:lstStyle/>
          <a:p>
            <a:pPr>
              <a:lnSpc>
                <a:spcPct val="100000"/>
              </a:lnSpc>
            </a:pPr>
            <a:r>
              <a:rPr lang="en-US" dirty="0"/>
              <a:t>How to represent a graph without drawing it? </a:t>
            </a:r>
          </a:p>
          <a:p>
            <a:pPr lvl="1">
              <a:lnSpc>
                <a:spcPct val="100000"/>
              </a:lnSpc>
            </a:pPr>
            <a:r>
              <a:rPr lang="en-US" sz="2400" dirty="0"/>
              <a:t>Adjacency matrix and adjacency lists</a:t>
            </a:r>
            <a:endParaRPr lang="en-GB" sz="2400" dirty="0"/>
          </a:p>
        </p:txBody>
      </p:sp>
      <p:sp>
        <p:nvSpPr>
          <p:cNvPr id="2" name="Title 1">
            <a:extLst>
              <a:ext uri="{FF2B5EF4-FFF2-40B4-BE49-F238E27FC236}">
                <a16:creationId xmlns:a16="http://schemas.microsoft.com/office/drawing/2014/main" id="{6B409C6B-E51B-4E32-8CAA-566E23FC2311}"/>
              </a:ext>
            </a:extLst>
          </p:cNvPr>
          <p:cNvSpPr>
            <a:spLocks noGrp="1"/>
          </p:cNvSpPr>
          <p:nvPr>
            <p:ph type="title"/>
          </p:nvPr>
        </p:nvSpPr>
        <p:spPr/>
        <p:txBody>
          <a:bodyPr/>
          <a:lstStyle/>
          <a:p>
            <a:r>
              <a:rPr lang="en-US" dirty="0"/>
              <a:t>Graphs</a:t>
            </a:r>
            <a:endParaRPr lang="en-GB" dirty="0"/>
          </a:p>
        </p:txBody>
      </p:sp>
      <p:pic>
        <p:nvPicPr>
          <p:cNvPr id="6" name="Picture 5">
            <a:extLst>
              <a:ext uri="{FF2B5EF4-FFF2-40B4-BE49-F238E27FC236}">
                <a16:creationId xmlns:a16="http://schemas.microsoft.com/office/drawing/2014/main" id="{64D05D26-A953-44F9-8E57-E8CA854A20A7}"/>
              </a:ext>
            </a:extLst>
          </p:cNvPr>
          <p:cNvPicPr>
            <a:picLocks noChangeAspect="1"/>
          </p:cNvPicPr>
          <p:nvPr/>
        </p:nvPicPr>
        <p:blipFill rotWithShape="1">
          <a:blip r:embed="rId2"/>
          <a:srcRect l="10790" r="5285" b="29521"/>
          <a:stretch/>
        </p:blipFill>
        <p:spPr>
          <a:xfrm>
            <a:off x="735864" y="2153311"/>
            <a:ext cx="7941390" cy="2345383"/>
          </a:xfrm>
          <a:prstGeom prst="rect">
            <a:avLst/>
          </a:prstGeom>
        </p:spPr>
      </p:pic>
      <p:sp>
        <p:nvSpPr>
          <p:cNvPr id="4" name="Slide Number Placeholder 3">
            <a:extLst>
              <a:ext uri="{FF2B5EF4-FFF2-40B4-BE49-F238E27FC236}">
                <a16:creationId xmlns:a16="http://schemas.microsoft.com/office/drawing/2014/main" id="{2A806359-5627-4C5B-AD5B-563F70C165E7}"/>
              </a:ext>
            </a:extLst>
          </p:cNvPr>
          <p:cNvSpPr>
            <a:spLocks noGrp="1"/>
          </p:cNvSpPr>
          <p:nvPr>
            <p:ph type="sldNum" sz="quarter" idx="12"/>
          </p:nvPr>
        </p:nvSpPr>
        <p:spPr/>
        <p:txBody>
          <a:bodyPr/>
          <a:lstStyle/>
          <a:p>
            <a:fld id="{66B7A6BE-7A3D-1C4F-BEDA-C5431FB9FC0F}" type="slidenum">
              <a:rPr lang="en-US" smtClean="0"/>
              <a:pPr/>
              <a:t>57</a:t>
            </a:fld>
            <a:endParaRPr lang="en-US" dirty="0"/>
          </a:p>
        </p:txBody>
      </p:sp>
    </p:spTree>
    <p:extLst>
      <p:ext uri="{BB962C8B-B14F-4D97-AF65-F5344CB8AC3E}">
        <p14:creationId xmlns:p14="http://schemas.microsoft.com/office/powerpoint/2010/main" val="39405588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C75C82-BA14-48F6-AC5A-33C27A580562}"/>
              </a:ext>
            </a:extLst>
          </p:cNvPr>
          <p:cNvSpPr>
            <a:spLocks noGrp="1"/>
          </p:cNvSpPr>
          <p:nvPr>
            <p:ph idx="1"/>
          </p:nvPr>
        </p:nvSpPr>
        <p:spPr/>
        <p:txBody>
          <a:bodyPr>
            <a:normAutofit/>
          </a:bodyPr>
          <a:lstStyle/>
          <a:p>
            <a:r>
              <a:rPr lang="en-US" dirty="0"/>
              <a:t>What if edges have weights associated with them?</a:t>
            </a:r>
            <a:endParaRPr lang="en-GB" dirty="0"/>
          </a:p>
        </p:txBody>
      </p:sp>
      <p:sp>
        <p:nvSpPr>
          <p:cNvPr id="2" name="Title 1">
            <a:extLst>
              <a:ext uri="{FF2B5EF4-FFF2-40B4-BE49-F238E27FC236}">
                <a16:creationId xmlns:a16="http://schemas.microsoft.com/office/drawing/2014/main" id="{6B409C6B-E51B-4E32-8CAA-566E23FC2311}"/>
              </a:ext>
            </a:extLst>
          </p:cNvPr>
          <p:cNvSpPr>
            <a:spLocks noGrp="1"/>
          </p:cNvSpPr>
          <p:nvPr>
            <p:ph type="title"/>
          </p:nvPr>
        </p:nvSpPr>
        <p:spPr/>
        <p:txBody>
          <a:bodyPr/>
          <a:lstStyle/>
          <a:p>
            <a:r>
              <a:rPr lang="en-US" dirty="0"/>
              <a:t>Graphs</a:t>
            </a:r>
            <a:endParaRPr lang="en-GB" dirty="0"/>
          </a:p>
        </p:txBody>
      </p:sp>
      <p:pic>
        <p:nvPicPr>
          <p:cNvPr id="5" name="Picture 4">
            <a:extLst>
              <a:ext uri="{FF2B5EF4-FFF2-40B4-BE49-F238E27FC236}">
                <a16:creationId xmlns:a16="http://schemas.microsoft.com/office/drawing/2014/main" id="{65860F0C-7980-4C03-BC50-92E782EDD91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905" y="2320475"/>
            <a:ext cx="8076190" cy="1545405"/>
          </a:xfrm>
          <a:prstGeom prst="rect">
            <a:avLst/>
          </a:prstGeom>
        </p:spPr>
      </p:pic>
      <p:sp>
        <p:nvSpPr>
          <p:cNvPr id="4" name="Slide Number Placeholder 3">
            <a:extLst>
              <a:ext uri="{FF2B5EF4-FFF2-40B4-BE49-F238E27FC236}">
                <a16:creationId xmlns:a16="http://schemas.microsoft.com/office/drawing/2014/main" id="{0A17E5A9-DE76-4675-8796-0E6426F4B9B3}"/>
              </a:ext>
            </a:extLst>
          </p:cNvPr>
          <p:cNvSpPr>
            <a:spLocks noGrp="1"/>
          </p:cNvSpPr>
          <p:nvPr>
            <p:ph type="sldNum" sz="quarter" idx="12"/>
          </p:nvPr>
        </p:nvSpPr>
        <p:spPr/>
        <p:txBody>
          <a:bodyPr/>
          <a:lstStyle/>
          <a:p>
            <a:fld id="{66B7A6BE-7A3D-1C4F-BEDA-C5431FB9FC0F}" type="slidenum">
              <a:rPr lang="en-US" smtClean="0"/>
              <a:pPr/>
              <a:t>58</a:t>
            </a:fld>
            <a:endParaRPr lang="en-US" dirty="0"/>
          </a:p>
        </p:txBody>
      </p:sp>
    </p:spTree>
    <p:extLst>
      <p:ext uri="{BB962C8B-B14F-4D97-AF65-F5344CB8AC3E}">
        <p14:creationId xmlns:p14="http://schemas.microsoft.com/office/powerpoint/2010/main" val="985668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C75C82-BA14-48F6-AC5A-33C27A580562}"/>
              </a:ext>
            </a:extLst>
          </p:cNvPr>
          <p:cNvSpPr>
            <a:spLocks noGrp="1"/>
          </p:cNvSpPr>
          <p:nvPr>
            <p:ph idx="1"/>
          </p:nvPr>
        </p:nvSpPr>
        <p:spPr/>
        <p:txBody>
          <a:bodyPr>
            <a:normAutofit/>
          </a:bodyPr>
          <a:lstStyle/>
          <a:p>
            <a:pPr>
              <a:lnSpc>
                <a:spcPct val="100000"/>
              </a:lnSpc>
            </a:pPr>
            <a:r>
              <a:rPr lang="en-US" dirty="0"/>
              <a:t>A tree is a connected acyclic graph.</a:t>
            </a:r>
          </a:p>
          <a:p>
            <a:pPr lvl="1">
              <a:lnSpc>
                <a:spcPct val="100000"/>
              </a:lnSpc>
            </a:pPr>
            <a:r>
              <a:rPr lang="en-US" sz="2400" dirty="0"/>
              <a:t>Acyclic = </a:t>
            </a:r>
            <a:r>
              <a:rPr lang="en-GB" sz="2400" dirty="0"/>
              <a:t>not displaying or forming part of a cycle</a:t>
            </a:r>
          </a:p>
        </p:txBody>
      </p:sp>
      <p:sp>
        <p:nvSpPr>
          <p:cNvPr id="2" name="Title 1">
            <a:extLst>
              <a:ext uri="{FF2B5EF4-FFF2-40B4-BE49-F238E27FC236}">
                <a16:creationId xmlns:a16="http://schemas.microsoft.com/office/drawing/2014/main" id="{6B409C6B-E51B-4E32-8CAA-566E23FC2311}"/>
              </a:ext>
            </a:extLst>
          </p:cNvPr>
          <p:cNvSpPr>
            <a:spLocks noGrp="1"/>
          </p:cNvSpPr>
          <p:nvPr>
            <p:ph type="title"/>
          </p:nvPr>
        </p:nvSpPr>
        <p:spPr/>
        <p:txBody>
          <a:bodyPr/>
          <a:lstStyle/>
          <a:p>
            <a:r>
              <a:rPr lang="en-US" dirty="0"/>
              <a:t>Trees</a:t>
            </a:r>
            <a:endParaRPr lang="en-GB" dirty="0"/>
          </a:p>
        </p:txBody>
      </p:sp>
      <p:pic>
        <p:nvPicPr>
          <p:cNvPr id="6" name="Picture 5">
            <a:extLst>
              <a:ext uri="{FF2B5EF4-FFF2-40B4-BE49-F238E27FC236}">
                <a16:creationId xmlns:a16="http://schemas.microsoft.com/office/drawing/2014/main" id="{C01E92B5-8794-4ADA-923A-F342DF249436}"/>
              </a:ext>
            </a:extLst>
          </p:cNvPr>
          <p:cNvPicPr>
            <a:picLocks noChangeAspect="1"/>
          </p:cNvPicPr>
          <p:nvPr/>
        </p:nvPicPr>
        <p:blipFill>
          <a:blip r:embed="rId2"/>
          <a:stretch>
            <a:fillRect/>
          </a:stretch>
        </p:blipFill>
        <p:spPr>
          <a:xfrm>
            <a:off x="1869440" y="2470834"/>
            <a:ext cx="2514600" cy="2176096"/>
          </a:xfrm>
          <a:prstGeom prst="rect">
            <a:avLst/>
          </a:prstGeom>
        </p:spPr>
      </p:pic>
      <p:pic>
        <p:nvPicPr>
          <p:cNvPr id="8" name="Picture 7">
            <a:extLst>
              <a:ext uri="{FF2B5EF4-FFF2-40B4-BE49-F238E27FC236}">
                <a16:creationId xmlns:a16="http://schemas.microsoft.com/office/drawing/2014/main" id="{B486B999-9B11-4683-A226-6792985CE7C4}"/>
              </a:ext>
            </a:extLst>
          </p:cNvPr>
          <p:cNvPicPr>
            <a:picLocks noChangeAspect="1"/>
          </p:cNvPicPr>
          <p:nvPr/>
        </p:nvPicPr>
        <p:blipFill>
          <a:blip r:embed="rId3"/>
          <a:stretch>
            <a:fillRect/>
          </a:stretch>
        </p:blipFill>
        <p:spPr>
          <a:xfrm>
            <a:off x="4759960" y="2470834"/>
            <a:ext cx="2514600" cy="2176096"/>
          </a:xfrm>
          <a:prstGeom prst="rect">
            <a:avLst/>
          </a:prstGeom>
        </p:spPr>
      </p:pic>
      <p:sp>
        <p:nvSpPr>
          <p:cNvPr id="10" name="TextBox 9">
            <a:extLst>
              <a:ext uri="{FF2B5EF4-FFF2-40B4-BE49-F238E27FC236}">
                <a16:creationId xmlns:a16="http://schemas.microsoft.com/office/drawing/2014/main" id="{A7179DEF-F505-4491-BEE5-5796FF25E31C}"/>
              </a:ext>
            </a:extLst>
          </p:cNvPr>
          <p:cNvSpPr txBox="1"/>
          <p:nvPr/>
        </p:nvSpPr>
        <p:spPr>
          <a:xfrm>
            <a:off x="715798" y="3000760"/>
            <a:ext cx="1254760"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Acyclic graph</a:t>
            </a:r>
            <a:endParaRPr lang="en-GB" sz="2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F94630F-F5E9-4D25-AE74-1EDE8FE7188B}"/>
              </a:ext>
            </a:extLst>
          </p:cNvPr>
          <p:cNvSpPr txBox="1"/>
          <p:nvPr/>
        </p:nvSpPr>
        <p:spPr>
          <a:xfrm>
            <a:off x="7238999" y="2889667"/>
            <a:ext cx="1571171"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Not acyclic graph</a:t>
            </a:r>
            <a:endParaRPr lang="en-GB" sz="2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C264283-B371-4FF9-91C8-B52B67A120CA}"/>
              </a:ext>
            </a:extLst>
          </p:cNvPr>
          <p:cNvSpPr>
            <a:spLocks noGrp="1"/>
          </p:cNvSpPr>
          <p:nvPr>
            <p:ph type="sldNum" sz="quarter" idx="12"/>
          </p:nvPr>
        </p:nvSpPr>
        <p:spPr/>
        <p:txBody>
          <a:bodyPr/>
          <a:lstStyle/>
          <a:p>
            <a:fld id="{66B7A6BE-7A3D-1C4F-BEDA-C5431FB9FC0F}" type="slidenum">
              <a:rPr lang="en-US" smtClean="0"/>
              <a:pPr/>
              <a:t>59</a:t>
            </a:fld>
            <a:endParaRPr lang="en-US" dirty="0"/>
          </a:p>
        </p:txBody>
      </p:sp>
    </p:spTree>
    <p:extLst>
      <p:ext uri="{BB962C8B-B14F-4D97-AF65-F5344CB8AC3E}">
        <p14:creationId xmlns:p14="http://schemas.microsoft.com/office/powerpoint/2010/main" val="371464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69F1D1-AF30-4122-B5F4-D1C1CE6E0CBF}"/>
              </a:ext>
            </a:extLst>
          </p:cNvPr>
          <p:cNvSpPr>
            <a:spLocks noGrp="1"/>
          </p:cNvSpPr>
          <p:nvPr>
            <p:ph idx="1"/>
          </p:nvPr>
        </p:nvSpPr>
        <p:spPr/>
        <p:txBody>
          <a:bodyPr>
            <a:normAutofit/>
          </a:bodyPr>
          <a:lstStyle/>
          <a:p>
            <a:pPr marL="0" indent="0">
              <a:lnSpc>
                <a:spcPct val="100000"/>
              </a:lnSpc>
              <a:buNone/>
            </a:pPr>
            <a:r>
              <a:rPr lang="en-US" b="1" dirty="0"/>
              <a:t>Simple answer:</a:t>
            </a:r>
          </a:p>
          <a:p>
            <a:pPr>
              <a:lnSpc>
                <a:spcPct val="100000"/>
              </a:lnSpc>
            </a:pPr>
            <a:r>
              <a:rPr lang="en-US" dirty="0"/>
              <a:t>We want to </a:t>
            </a:r>
            <a:r>
              <a:rPr lang="en-US" b="1" i="1" dirty="0"/>
              <a:t>solve problems</a:t>
            </a:r>
            <a:r>
              <a:rPr lang="en-US" dirty="0"/>
              <a:t>, so we need to have the </a:t>
            </a:r>
            <a:r>
              <a:rPr lang="en-US" b="1" i="1" dirty="0"/>
              <a:t>tools</a:t>
            </a:r>
            <a:r>
              <a:rPr lang="en-US" dirty="0"/>
              <a:t> (algorithms)</a:t>
            </a:r>
          </a:p>
          <a:p>
            <a:pPr>
              <a:lnSpc>
                <a:spcPct val="100000"/>
              </a:lnSpc>
            </a:pPr>
            <a:r>
              <a:rPr lang="en-US" dirty="0"/>
              <a:t>We want to </a:t>
            </a:r>
            <a:r>
              <a:rPr lang="en-US" b="1" i="1" dirty="0"/>
              <a:t>select the right tools</a:t>
            </a:r>
            <a:r>
              <a:rPr lang="en-US" dirty="0"/>
              <a:t>, hence the need to understand how the tools work and how efficient they are</a:t>
            </a:r>
          </a:p>
          <a:p>
            <a:pPr marL="0" indent="0">
              <a:lnSpc>
                <a:spcPct val="100000"/>
              </a:lnSpc>
              <a:buNone/>
            </a:pPr>
            <a:endParaRPr lang="en-GB" dirty="0"/>
          </a:p>
          <a:p>
            <a:pPr marL="0" indent="0">
              <a:lnSpc>
                <a:spcPct val="100000"/>
              </a:lnSpc>
              <a:buNone/>
            </a:pPr>
            <a:r>
              <a:rPr lang="en-US" b="1" dirty="0"/>
              <a:t>It makes you a better problem solver and programmer!</a:t>
            </a:r>
          </a:p>
        </p:txBody>
      </p:sp>
      <p:sp>
        <p:nvSpPr>
          <p:cNvPr id="2" name="Title 1">
            <a:extLst>
              <a:ext uri="{FF2B5EF4-FFF2-40B4-BE49-F238E27FC236}">
                <a16:creationId xmlns:a16="http://schemas.microsoft.com/office/drawing/2014/main" id="{E192F24A-FB0C-4367-8E2B-61006D80DF70}"/>
              </a:ext>
            </a:extLst>
          </p:cNvPr>
          <p:cNvSpPr>
            <a:spLocks noGrp="1"/>
          </p:cNvSpPr>
          <p:nvPr>
            <p:ph type="title"/>
          </p:nvPr>
        </p:nvSpPr>
        <p:spPr/>
        <p:txBody>
          <a:bodyPr>
            <a:normAutofit/>
          </a:bodyPr>
          <a:lstStyle/>
          <a:p>
            <a:r>
              <a:rPr lang="en-US" dirty="0"/>
              <a:t>Why?</a:t>
            </a:r>
            <a:endParaRPr lang="en-GB" dirty="0"/>
          </a:p>
        </p:txBody>
      </p:sp>
      <p:sp>
        <p:nvSpPr>
          <p:cNvPr id="4" name="Slide Number Placeholder 3">
            <a:extLst>
              <a:ext uri="{FF2B5EF4-FFF2-40B4-BE49-F238E27FC236}">
                <a16:creationId xmlns:a16="http://schemas.microsoft.com/office/drawing/2014/main" id="{8432B5A1-93F3-4FAF-94B9-357D08AE0016}"/>
              </a:ext>
            </a:extLst>
          </p:cNvPr>
          <p:cNvSpPr>
            <a:spLocks noGrp="1"/>
          </p:cNvSpPr>
          <p:nvPr>
            <p:ph type="sldNum" sz="quarter" idx="12"/>
          </p:nvPr>
        </p:nvSpPr>
        <p:spPr/>
        <p:txBody>
          <a:bodyPr/>
          <a:lstStyle/>
          <a:p>
            <a:fld id="{66B7A6BE-7A3D-1C4F-BEDA-C5431FB9FC0F}" type="slidenum">
              <a:rPr lang="en-US" smtClean="0"/>
              <a:pPr/>
              <a:t>6</a:t>
            </a:fld>
            <a:endParaRPr lang="en-US" dirty="0"/>
          </a:p>
        </p:txBody>
      </p:sp>
    </p:spTree>
    <p:extLst>
      <p:ext uri="{BB962C8B-B14F-4D97-AF65-F5344CB8AC3E}">
        <p14:creationId xmlns:p14="http://schemas.microsoft.com/office/powerpoint/2010/main" val="33305732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37213" y="1717516"/>
            <a:ext cx="6600061" cy="1145165"/>
          </a:xfrm>
        </p:spPr>
        <p:txBody>
          <a:bodyPr>
            <a:normAutofit/>
          </a:bodyPr>
          <a:lstStyle/>
          <a:p>
            <a:pPr defTabSz="685800" fontAlgn="base">
              <a:spcAft>
                <a:spcPct val="0"/>
              </a:spcAft>
              <a:defRPr/>
            </a:pPr>
            <a:r>
              <a:rPr lang="en-US" dirty="0"/>
              <a:t>5. Data Structures</a:t>
            </a:r>
            <a:endParaRPr lang="en-AU" dirty="0">
              <a:effectLst/>
            </a:endParaRPr>
          </a:p>
        </p:txBody>
      </p:sp>
    </p:spTree>
    <p:extLst>
      <p:ext uri="{BB962C8B-B14F-4D97-AF65-F5344CB8AC3E}">
        <p14:creationId xmlns:p14="http://schemas.microsoft.com/office/powerpoint/2010/main" val="724369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61E606-D7A6-4650-9A41-7874325C919A}"/>
              </a:ext>
            </a:extLst>
          </p:cNvPr>
          <p:cNvSpPr>
            <a:spLocks noGrp="1"/>
          </p:cNvSpPr>
          <p:nvPr>
            <p:ph idx="1"/>
          </p:nvPr>
        </p:nvSpPr>
        <p:spPr/>
        <p:txBody>
          <a:bodyPr>
            <a:normAutofit/>
          </a:bodyPr>
          <a:lstStyle/>
          <a:p>
            <a:pPr>
              <a:lnSpc>
                <a:spcPct val="100000"/>
              </a:lnSpc>
            </a:pPr>
            <a:r>
              <a:rPr lang="en-US" dirty="0"/>
              <a:t>Now we describe several data structures that can implement different ADTs</a:t>
            </a:r>
          </a:p>
          <a:p>
            <a:pPr lvl="1">
              <a:lnSpc>
                <a:spcPct val="100000"/>
              </a:lnSpc>
            </a:pPr>
            <a:r>
              <a:rPr lang="en-US" sz="2400" dirty="0"/>
              <a:t>We will learn more data structures as we progress through the course</a:t>
            </a:r>
          </a:p>
          <a:p>
            <a:pPr>
              <a:lnSpc>
                <a:spcPct val="100000"/>
              </a:lnSpc>
            </a:pPr>
            <a:r>
              <a:rPr lang="en-US" dirty="0"/>
              <a:t>Two important data structures are </a:t>
            </a:r>
            <a:r>
              <a:rPr lang="en-US" b="1" dirty="0"/>
              <a:t>array</a:t>
            </a:r>
            <a:r>
              <a:rPr lang="en-US" dirty="0"/>
              <a:t> and </a:t>
            </a:r>
            <a:r>
              <a:rPr lang="en-US" b="1" dirty="0"/>
              <a:t>linked list</a:t>
            </a:r>
          </a:p>
          <a:p>
            <a:pPr lvl="1">
              <a:lnSpc>
                <a:spcPct val="100000"/>
              </a:lnSpc>
            </a:pPr>
            <a:r>
              <a:rPr lang="en-US" sz="2400" dirty="0"/>
              <a:t>Both can implement many ADTs, e.g., sequences, set, dictionary</a:t>
            </a:r>
            <a:endParaRPr lang="en-GB" sz="2400" dirty="0"/>
          </a:p>
        </p:txBody>
      </p:sp>
      <p:sp>
        <p:nvSpPr>
          <p:cNvPr id="2" name="Title 1">
            <a:extLst>
              <a:ext uri="{FF2B5EF4-FFF2-40B4-BE49-F238E27FC236}">
                <a16:creationId xmlns:a16="http://schemas.microsoft.com/office/drawing/2014/main" id="{E586A9EA-C42D-46A3-8798-468882D3E768}"/>
              </a:ext>
            </a:extLst>
          </p:cNvPr>
          <p:cNvSpPr>
            <a:spLocks noGrp="1"/>
          </p:cNvSpPr>
          <p:nvPr>
            <p:ph type="title"/>
          </p:nvPr>
        </p:nvSpPr>
        <p:spPr/>
        <p:txBody>
          <a:bodyPr/>
          <a:lstStyle/>
          <a:p>
            <a:r>
              <a:rPr lang="en-US"/>
              <a:t>Data Structures</a:t>
            </a:r>
            <a:endParaRPr lang="en-GB" dirty="0"/>
          </a:p>
        </p:txBody>
      </p:sp>
      <p:sp>
        <p:nvSpPr>
          <p:cNvPr id="4" name="Slide Number Placeholder 3">
            <a:extLst>
              <a:ext uri="{FF2B5EF4-FFF2-40B4-BE49-F238E27FC236}">
                <a16:creationId xmlns:a16="http://schemas.microsoft.com/office/drawing/2014/main" id="{444868A8-B94C-4780-AD5F-B50E52097642}"/>
              </a:ext>
            </a:extLst>
          </p:cNvPr>
          <p:cNvSpPr>
            <a:spLocks noGrp="1"/>
          </p:cNvSpPr>
          <p:nvPr>
            <p:ph type="sldNum" sz="quarter" idx="12"/>
          </p:nvPr>
        </p:nvSpPr>
        <p:spPr/>
        <p:txBody>
          <a:bodyPr/>
          <a:lstStyle/>
          <a:p>
            <a:fld id="{66B7A6BE-7A3D-1C4F-BEDA-C5431FB9FC0F}" type="slidenum">
              <a:rPr lang="en-US" smtClean="0"/>
              <a:pPr/>
              <a:t>61</a:t>
            </a:fld>
            <a:endParaRPr lang="en-US" dirty="0"/>
          </a:p>
        </p:txBody>
      </p:sp>
    </p:spTree>
    <p:extLst>
      <p:ext uri="{BB962C8B-B14F-4D97-AF65-F5344CB8AC3E}">
        <p14:creationId xmlns:p14="http://schemas.microsoft.com/office/powerpoint/2010/main" val="10778057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61E606-D7A6-4650-9A41-7874325C919A}"/>
              </a:ext>
            </a:extLst>
          </p:cNvPr>
          <p:cNvSpPr>
            <a:spLocks noGrp="1"/>
          </p:cNvSpPr>
          <p:nvPr>
            <p:ph idx="1"/>
          </p:nvPr>
        </p:nvSpPr>
        <p:spPr/>
        <p:txBody>
          <a:bodyPr>
            <a:normAutofit/>
          </a:bodyPr>
          <a:lstStyle/>
          <a:p>
            <a:pPr marL="0" indent="0">
              <a:lnSpc>
                <a:spcPct val="100000"/>
              </a:lnSpc>
              <a:buNone/>
            </a:pPr>
            <a:r>
              <a:rPr lang="en-US" dirty="0"/>
              <a:t>Collection of elements, usually stored in a continuous manner</a:t>
            </a:r>
          </a:p>
          <a:p>
            <a:pPr>
              <a:lnSpc>
                <a:spcPct val="100000"/>
              </a:lnSpc>
            </a:pPr>
            <a:r>
              <a:rPr lang="en-US" b="1" dirty="0"/>
              <a:t>Fast random access </a:t>
            </a:r>
            <a:r>
              <a:rPr lang="en-US" dirty="0"/>
              <a:t>– accessed by indices</a:t>
            </a:r>
          </a:p>
          <a:p>
            <a:pPr>
              <a:lnSpc>
                <a:spcPct val="100000"/>
              </a:lnSpc>
            </a:pPr>
            <a:r>
              <a:rPr lang="en-US" b="1" dirty="0"/>
              <a:t>Resizing can be costly </a:t>
            </a:r>
            <a:r>
              <a:rPr lang="en-US" dirty="0"/>
              <a:t>(may require copying), hence often need to estimate size of array beforehand</a:t>
            </a:r>
            <a:endParaRPr lang="en-GB" dirty="0"/>
          </a:p>
        </p:txBody>
      </p:sp>
      <p:sp>
        <p:nvSpPr>
          <p:cNvPr id="2" name="Title 1">
            <a:extLst>
              <a:ext uri="{FF2B5EF4-FFF2-40B4-BE49-F238E27FC236}">
                <a16:creationId xmlns:a16="http://schemas.microsoft.com/office/drawing/2014/main" id="{E586A9EA-C42D-46A3-8798-468882D3E768}"/>
              </a:ext>
            </a:extLst>
          </p:cNvPr>
          <p:cNvSpPr>
            <a:spLocks noGrp="1"/>
          </p:cNvSpPr>
          <p:nvPr>
            <p:ph type="title"/>
          </p:nvPr>
        </p:nvSpPr>
        <p:spPr/>
        <p:txBody>
          <a:bodyPr/>
          <a:lstStyle/>
          <a:p>
            <a:r>
              <a:rPr lang="en-US" dirty="0"/>
              <a:t>Array</a:t>
            </a:r>
            <a:endParaRPr lang="en-GB" dirty="0"/>
          </a:p>
        </p:txBody>
      </p:sp>
      <p:pic>
        <p:nvPicPr>
          <p:cNvPr id="5" name="Picture 4">
            <a:extLst>
              <a:ext uri="{FF2B5EF4-FFF2-40B4-BE49-F238E27FC236}">
                <a16:creationId xmlns:a16="http://schemas.microsoft.com/office/drawing/2014/main" id="{88503D61-8077-4255-B9F7-946E48B0ACEA}"/>
              </a:ext>
            </a:extLst>
          </p:cNvPr>
          <p:cNvPicPr>
            <a:picLocks noChangeAspect="1"/>
          </p:cNvPicPr>
          <p:nvPr/>
        </p:nvPicPr>
        <p:blipFill>
          <a:blip r:embed="rId2"/>
          <a:stretch>
            <a:fillRect/>
          </a:stretch>
        </p:blipFill>
        <p:spPr>
          <a:xfrm>
            <a:off x="2033624" y="3080713"/>
            <a:ext cx="5076751" cy="1489180"/>
          </a:xfrm>
          <a:prstGeom prst="rect">
            <a:avLst/>
          </a:prstGeom>
        </p:spPr>
      </p:pic>
      <p:sp>
        <p:nvSpPr>
          <p:cNvPr id="4" name="Slide Number Placeholder 3">
            <a:extLst>
              <a:ext uri="{FF2B5EF4-FFF2-40B4-BE49-F238E27FC236}">
                <a16:creationId xmlns:a16="http://schemas.microsoft.com/office/drawing/2014/main" id="{ED8B6133-BB3B-4DA0-B430-E4768FC35F5C}"/>
              </a:ext>
            </a:extLst>
          </p:cNvPr>
          <p:cNvSpPr>
            <a:spLocks noGrp="1"/>
          </p:cNvSpPr>
          <p:nvPr>
            <p:ph type="sldNum" sz="quarter" idx="12"/>
          </p:nvPr>
        </p:nvSpPr>
        <p:spPr/>
        <p:txBody>
          <a:bodyPr/>
          <a:lstStyle/>
          <a:p>
            <a:fld id="{66B7A6BE-7A3D-1C4F-BEDA-C5431FB9FC0F}" type="slidenum">
              <a:rPr lang="en-US" smtClean="0"/>
              <a:pPr/>
              <a:t>62</a:t>
            </a:fld>
            <a:endParaRPr lang="en-US" dirty="0"/>
          </a:p>
        </p:txBody>
      </p:sp>
    </p:spTree>
    <p:extLst>
      <p:ext uri="{BB962C8B-B14F-4D97-AF65-F5344CB8AC3E}">
        <p14:creationId xmlns:p14="http://schemas.microsoft.com/office/powerpoint/2010/main" val="6373747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C0AC5E-93DD-41D3-9AD5-4F7862B60D21}"/>
              </a:ext>
            </a:extLst>
          </p:cNvPr>
          <p:cNvSpPr>
            <a:spLocks noGrp="1"/>
          </p:cNvSpPr>
          <p:nvPr>
            <p:ph idx="1"/>
          </p:nvPr>
        </p:nvSpPr>
        <p:spPr/>
        <p:txBody>
          <a:bodyPr>
            <a:normAutofit/>
          </a:bodyPr>
          <a:lstStyle/>
          <a:p>
            <a:pPr>
              <a:lnSpc>
                <a:spcPct val="100000"/>
              </a:lnSpc>
            </a:pPr>
            <a:r>
              <a:rPr lang="en-US" dirty="0"/>
              <a:t>Each </a:t>
            </a:r>
            <a:r>
              <a:rPr lang="en-US" b="1" dirty="0"/>
              <a:t>node</a:t>
            </a:r>
            <a:r>
              <a:rPr lang="en-US" dirty="0"/>
              <a:t> stores element and a pointer to the next node</a:t>
            </a:r>
          </a:p>
          <a:p>
            <a:pPr>
              <a:lnSpc>
                <a:spcPct val="100000"/>
              </a:lnSpc>
            </a:pPr>
            <a:r>
              <a:rPr lang="en-US" dirty="0"/>
              <a:t>There is a </a:t>
            </a:r>
            <a:r>
              <a:rPr lang="en-US" b="1" dirty="0"/>
              <a:t>head pointer </a:t>
            </a:r>
            <a:r>
              <a:rPr lang="en-US" dirty="0"/>
              <a:t>that points to the start of the list</a:t>
            </a:r>
          </a:p>
          <a:p>
            <a:pPr>
              <a:lnSpc>
                <a:spcPct val="100000"/>
              </a:lnSpc>
            </a:pPr>
            <a:r>
              <a:rPr lang="en-US" dirty="0"/>
              <a:t>Sometimes there is a </a:t>
            </a:r>
            <a:r>
              <a:rPr lang="en-US" b="1" dirty="0"/>
              <a:t>tail pointer </a:t>
            </a:r>
            <a:r>
              <a:rPr lang="en-US" dirty="0"/>
              <a:t>that points to the end of the list</a:t>
            </a:r>
          </a:p>
          <a:p>
            <a:pPr>
              <a:lnSpc>
                <a:spcPct val="100000"/>
              </a:lnSpc>
            </a:pPr>
            <a:r>
              <a:rPr lang="en-US" dirty="0"/>
              <a:t>Other variants of linked list, e.g., doubly linked lists</a:t>
            </a:r>
            <a:endParaRPr lang="en-GB" dirty="0"/>
          </a:p>
        </p:txBody>
      </p:sp>
      <p:sp>
        <p:nvSpPr>
          <p:cNvPr id="2" name="Title 1">
            <a:extLst>
              <a:ext uri="{FF2B5EF4-FFF2-40B4-BE49-F238E27FC236}">
                <a16:creationId xmlns:a16="http://schemas.microsoft.com/office/drawing/2014/main" id="{5FB5F7FB-1543-472A-8B8C-2DCA24295987}"/>
              </a:ext>
            </a:extLst>
          </p:cNvPr>
          <p:cNvSpPr>
            <a:spLocks noGrp="1"/>
          </p:cNvSpPr>
          <p:nvPr>
            <p:ph type="title"/>
          </p:nvPr>
        </p:nvSpPr>
        <p:spPr/>
        <p:txBody>
          <a:bodyPr/>
          <a:lstStyle/>
          <a:p>
            <a:r>
              <a:rPr lang="en-US" dirty="0"/>
              <a:t>Linked Lists</a:t>
            </a:r>
            <a:endParaRPr lang="en-GB" dirty="0"/>
          </a:p>
        </p:txBody>
      </p:sp>
      <p:sp>
        <p:nvSpPr>
          <p:cNvPr id="4" name="Slide Number Placeholder 3">
            <a:extLst>
              <a:ext uri="{FF2B5EF4-FFF2-40B4-BE49-F238E27FC236}">
                <a16:creationId xmlns:a16="http://schemas.microsoft.com/office/drawing/2014/main" id="{175FFBC7-D5B1-4F66-B9A2-66DC732E32BC}"/>
              </a:ext>
            </a:extLst>
          </p:cNvPr>
          <p:cNvSpPr>
            <a:spLocks noGrp="1"/>
          </p:cNvSpPr>
          <p:nvPr>
            <p:ph type="sldNum" sz="quarter" idx="12"/>
          </p:nvPr>
        </p:nvSpPr>
        <p:spPr/>
        <p:txBody>
          <a:bodyPr/>
          <a:lstStyle/>
          <a:p>
            <a:fld id="{66B7A6BE-7A3D-1C4F-BEDA-C5431FB9FC0F}" type="slidenum">
              <a:rPr lang="en-US" smtClean="0"/>
              <a:pPr/>
              <a:t>63</a:t>
            </a:fld>
            <a:endParaRPr lang="en-US" dirty="0"/>
          </a:p>
        </p:txBody>
      </p:sp>
    </p:spTree>
    <p:extLst>
      <p:ext uri="{BB962C8B-B14F-4D97-AF65-F5344CB8AC3E}">
        <p14:creationId xmlns:p14="http://schemas.microsoft.com/office/powerpoint/2010/main" val="19965278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C0AC5E-93DD-41D3-9AD5-4F7862B60D21}"/>
              </a:ext>
            </a:extLst>
          </p:cNvPr>
          <p:cNvSpPr>
            <a:spLocks noGrp="1"/>
          </p:cNvSpPr>
          <p:nvPr>
            <p:ph idx="1"/>
          </p:nvPr>
        </p:nvSpPr>
        <p:spPr/>
        <p:txBody>
          <a:bodyPr>
            <a:normAutofit/>
          </a:bodyPr>
          <a:lstStyle/>
          <a:p>
            <a:pPr>
              <a:lnSpc>
                <a:spcPct val="100000"/>
              </a:lnSpc>
            </a:pPr>
            <a:r>
              <a:rPr lang="en-US" dirty="0"/>
              <a:t>Insert the elements of following sequence of letters, one by one:</a:t>
            </a:r>
          </a:p>
          <a:p>
            <a:pPr lvl="1">
              <a:lnSpc>
                <a:spcPct val="100000"/>
              </a:lnSpc>
            </a:pPr>
            <a:r>
              <a:rPr lang="en-US" sz="2400" dirty="0"/>
              <a:t>[A, P, J, Q, D, H, B, W, M]</a:t>
            </a:r>
            <a:endParaRPr lang="en-GB" sz="2400" dirty="0"/>
          </a:p>
        </p:txBody>
      </p:sp>
      <p:sp>
        <p:nvSpPr>
          <p:cNvPr id="2" name="Title 1">
            <a:extLst>
              <a:ext uri="{FF2B5EF4-FFF2-40B4-BE49-F238E27FC236}">
                <a16:creationId xmlns:a16="http://schemas.microsoft.com/office/drawing/2014/main" id="{5FB5F7FB-1543-472A-8B8C-2DCA24295987}"/>
              </a:ext>
            </a:extLst>
          </p:cNvPr>
          <p:cNvSpPr>
            <a:spLocks noGrp="1"/>
          </p:cNvSpPr>
          <p:nvPr>
            <p:ph type="title"/>
          </p:nvPr>
        </p:nvSpPr>
        <p:spPr/>
        <p:txBody>
          <a:bodyPr/>
          <a:lstStyle/>
          <a:p>
            <a:r>
              <a:rPr lang="en-US" dirty="0"/>
              <a:t>Linked Lists – insertion</a:t>
            </a:r>
            <a:endParaRPr lang="en-GB" dirty="0"/>
          </a:p>
        </p:txBody>
      </p:sp>
      <p:pic>
        <p:nvPicPr>
          <p:cNvPr id="4" name="Picture 3">
            <a:extLst>
              <a:ext uri="{FF2B5EF4-FFF2-40B4-BE49-F238E27FC236}">
                <a16:creationId xmlns:a16="http://schemas.microsoft.com/office/drawing/2014/main" id="{76E57B04-55D2-4AFA-89BE-B46A5C536225}"/>
              </a:ext>
            </a:extLst>
          </p:cNvPr>
          <p:cNvPicPr>
            <a:picLocks noChangeAspect="1"/>
          </p:cNvPicPr>
          <p:nvPr/>
        </p:nvPicPr>
        <p:blipFill>
          <a:blip r:embed="rId2"/>
          <a:stretch>
            <a:fillRect/>
          </a:stretch>
        </p:blipFill>
        <p:spPr>
          <a:xfrm>
            <a:off x="453933" y="2418080"/>
            <a:ext cx="8236131" cy="1639684"/>
          </a:xfrm>
          <a:prstGeom prst="rect">
            <a:avLst/>
          </a:prstGeom>
        </p:spPr>
      </p:pic>
      <p:sp>
        <p:nvSpPr>
          <p:cNvPr id="5" name="Text Placeholder 2">
            <a:extLst>
              <a:ext uri="{FF2B5EF4-FFF2-40B4-BE49-F238E27FC236}">
                <a16:creationId xmlns:a16="http://schemas.microsoft.com/office/drawing/2014/main" id="{B7D551F3-EBDF-4CB7-B72E-CA425E1D3921}"/>
              </a:ext>
            </a:extLst>
          </p:cNvPr>
          <p:cNvSpPr txBox="1">
            <a:spLocks/>
          </p:cNvSpPr>
          <p:nvPr/>
        </p:nvSpPr>
        <p:spPr>
          <a:xfrm>
            <a:off x="453934" y="4057764"/>
            <a:ext cx="8236131" cy="45562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600"/>
              </a:spcBef>
              <a:spcAft>
                <a:spcPts val="600"/>
              </a:spcAft>
              <a:buFont typeface="Arial" panose="020B0604020202020204" pitchFamily="34" charset="0"/>
              <a:buChar char="•"/>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Wingdings" panose="05000000000000000000" pitchFamily="2" charset="2"/>
              <a:buChar char="§"/>
              <a:defRPr sz="20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4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4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4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What if I wanted to insert element C between Q and D?</a:t>
            </a:r>
            <a:endParaRPr lang="en-GB" dirty="0"/>
          </a:p>
        </p:txBody>
      </p:sp>
      <p:sp>
        <p:nvSpPr>
          <p:cNvPr id="6" name="Slide Number Placeholder 5">
            <a:extLst>
              <a:ext uri="{FF2B5EF4-FFF2-40B4-BE49-F238E27FC236}">
                <a16:creationId xmlns:a16="http://schemas.microsoft.com/office/drawing/2014/main" id="{CAF507A7-BC43-4E1D-B2F8-DEB5C87F42FB}"/>
              </a:ext>
            </a:extLst>
          </p:cNvPr>
          <p:cNvSpPr>
            <a:spLocks noGrp="1"/>
          </p:cNvSpPr>
          <p:nvPr>
            <p:ph type="sldNum" sz="quarter" idx="12"/>
          </p:nvPr>
        </p:nvSpPr>
        <p:spPr/>
        <p:txBody>
          <a:bodyPr/>
          <a:lstStyle/>
          <a:p>
            <a:fld id="{66B7A6BE-7A3D-1C4F-BEDA-C5431FB9FC0F}" type="slidenum">
              <a:rPr lang="en-US" smtClean="0"/>
              <a:pPr/>
              <a:t>64</a:t>
            </a:fld>
            <a:endParaRPr lang="en-US" dirty="0"/>
          </a:p>
        </p:txBody>
      </p:sp>
    </p:spTree>
    <p:extLst>
      <p:ext uri="{BB962C8B-B14F-4D97-AF65-F5344CB8AC3E}">
        <p14:creationId xmlns:p14="http://schemas.microsoft.com/office/powerpoint/2010/main" val="16628978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C0AC5E-93DD-41D3-9AD5-4F7862B60D21}"/>
              </a:ext>
            </a:extLst>
          </p:cNvPr>
          <p:cNvSpPr>
            <a:spLocks noGrp="1"/>
          </p:cNvSpPr>
          <p:nvPr>
            <p:ph idx="1"/>
          </p:nvPr>
        </p:nvSpPr>
        <p:spPr/>
        <p:txBody>
          <a:bodyPr>
            <a:normAutofit/>
          </a:bodyPr>
          <a:lstStyle/>
          <a:p>
            <a:r>
              <a:rPr lang="en-US" dirty="0"/>
              <a:t>Given linked list, delete B</a:t>
            </a:r>
            <a:endParaRPr lang="en-GB" dirty="0"/>
          </a:p>
        </p:txBody>
      </p:sp>
      <p:sp>
        <p:nvSpPr>
          <p:cNvPr id="2" name="Title 1">
            <a:extLst>
              <a:ext uri="{FF2B5EF4-FFF2-40B4-BE49-F238E27FC236}">
                <a16:creationId xmlns:a16="http://schemas.microsoft.com/office/drawing/2014/main" id="{5FB5F7FB-1543-472A-8B8C-2DCA24295987}"/>
              </a:ext>
            </a:extLst>
          </p:cNvPr>
          <p:cNvSpPr>
            <a:spLocks noGrp="1"/>
          </p:cNvSpPr>
          <p:nvPr>
            <p:ph type="title"/>
          </p:nvPr>
        </p:nvSpPr>
        <p:spPr/>
        <p:txBody>
          <a:bodyPr/>
          <a:lstStyle/>
          <a:p>
            <a:r>
              <a:rPr lang="en-US" dirty="0"/>
              <a:t>Linked Lists – deletion</a:t>
            </a:r>
            <a:endParaRPr lang="en-GB" dirty="0"/>
          </a:p>
        </p:txBody>
      </p:sp>
      <p:pic>
        <p:nvPicPr>
          <p:cNvPr id="4" name="Picture 3">
            <a:extLst>
              <a:ext uri="{FF2B5EF4-FFF2-40B4-BE49-F238E27FC236}">
                <a16:creationId xmlns:a16="http://schemas.microsoft.com/office/drawing/2014/main" id="{76E57B04-55D2-4AFA-89BE-B46A5C536225}"/>
              </a:ext>
            </a:extLst>
          </p:cNvPr>
          <p:cNvPicPr>
            <a:picLocks noChangeAspect="1"/>
          </p:cNvPicPr>
          <p:nvPr/>
        </p:nvPicPr>
        <p:blipFill>
          <a:blip r:embed="rId2"/>
          <a:stretch>
            <a:fillRect/>
          </a:stretch>
        </p:blipFill>
        <p:spPr>
          <a:xfrm>
            <a:off x="363132" y="1828742"/>
            <a:ext cx="8389708" cy="2001577"/>
          </a:xfrm>
          <a:prstGeom prst="rect">
            <a:avLst/>
          </a:prstGeom>
        </p:spPr>
      </p:pic>
      <p:sp>
        <p:nvSpPr>
          <p:cNvPr id="5" name="Oval 4">
            <a:extLst>
              <a:ext uri="{FF2B5EF4-FFF2-40B4-BE49-F238E27FC236}">
                <a16:creationId xmlns:a16="http://schemas.microsoft.com/office/drawing/2014/main" id="{EA1E68A9-BE7C-4A52-BADD-7387C00ACB1B}"/>
              </a:ext>
            </a:extLst>
          </p:cNvPr>
          <p:cNvSpPr/>
          <p:nvPr/>
        </p:nvSpPr>
        <p:spPr>
          <a:xfrm>
            <a:off x="5694680" y="1788160"/>
            <a:ext cx="965200" cy="74676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6" name="Slide Number Placeholder 5">
            <a:extLst>
              <a:ext uri="{FF2B5EF4-FFF2-40B4-BE49-F238E27FC236}">
                <a16:creationId xmlns:a16="http://schemas.microsoft.com/office/drawing/2014/main" id="{E5619F3E-FB58-41AA-B14C-E402D8632B86}"/>
              </a:ext>
            </a:extLst>
          </p:cNvPr>
          <p:cNvSpPr>
            <a:spLocks noGrp="1"/>
          </p:cNvSpPr>
          <p:nvPr>
            <p:ph type="sldNum" sz="quarter" idx="12"/>
          </p:nvPr>
        </p:nvSpPr>
        <p:spPr/>
        <p:txBody>
          <a:bodyPr/>
          <a:lstStyle/>
          <a:p>
            <a:fld id="{66B7A6BE-7A3D-1C4F-BEDA-C5431FB9FC0F}" type="slidenum">
              <a:rPr lang="en-US" smtClean="0"/>
              <a:pPr/>
              <a:t>65</a:t>
            </a:fld>
            <a:endParaRPr lang="en-US" dirty="0"/>
          </a:p>
        </p:txBody>
      </p:sp>
    </p:spTree>
    <p:extLst>
      <p:ext uri="{BB962C8B-B14F-4D97-AF65-F5344CB8AC3E}">
        <p14:creationId xmlns:p14="http://schemas.microsoft.com/office/powerpoint/2010/main" val="34356481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094772" y="2071869"/>
            <a:ext cx="7820102" cy="810104"/>
          </a:xfrm>
        </p:spPr>
        <p:txBody>
          <a:bodyPr/>
          <a:lstStyle/>
          <a:p>
            <a:pPr defTabSz="685800" fontAlgn="base">
              <a:spcAft>
                <a:spcPct val="0"/>
              </a:spcAft>
              <a:defRPr/>
            </a:pPr>
            <a:r>
              <a:rPr lang="en-GB" dirty="0"/>
              <a:t>To finish…</a:t>
            </a:r>
            <a:endParaRPr lang="en-AU" dirty="0">
              <a:effectLst/>
            </a:endParaRPr>
          </a:p>
        </p:txBody>
      </p:sp>
    </p:spTree>
    <p:extLst>
      <p:ext uri="{BB962C8B-B14F-4D97-AF65-F5344CB8AC3E}">
        <p14:creationId xmlns:p14="http://schemas.microsoft.com/office/powerpoint/2010/main" val="40558766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39AF6F-2725-4071-95ED-8FAB2C5F9BF8}"/>
              </a:ext>
            </a:extLst>
          </p:cNvPr>
          <p:cNvSpPr>
            <a:spLocks noGrp="1"/>
          </p:cNvSpPr>
          <p:nvPr>
            <p:ph idx="1"/>
          </p:nvPr>
        </p:nvSpPr>
        <p:spPr/>
        <p:txBody>
          <a:bodyPr>
            <a:normAutofit/>
          </a:bodyPr>
          <a:lstStyle/>
          <a:p>
            <a:pPr marL="514350" indent="-457200">
              <a:lnSpc>
                <a:spcPct val="100000"/>
              </a:lnSpc>
            </a:pPr>
            <a:r>
              <a:rPr lang="en-US" sz="2800" dirty="0"/>
              <a:t>Understand the concept of algorithms and data structures, and the motivation behind their analysis</a:t>
            </a:r>
          </a:p>
          <a:p>
            <a:pPr lvl="1">
              <a:lnSpc>
                <a:spcPct val="100000"/>
              </a:lnSpc>
            </a:pPr>
            <a:r>
              <a:rPr lang="en-US" sz="2800" dirty="0"/>
              <a:t>Algorithm is a sequence of (unambiguous) instructions/steps for solving a problem</a:t>
            </a:r>
          </a:p>
          <a:p>
            <a:pPr lvl="1">
              <a:lnSpc>
                <a:spcPct val="100000"/>
              </a:lnSpc>
            </a:pPr>
            <a:r>
              <a:rPr lang="en-US" sz="2800" dirty="0"/>
              <a:t>Many applications: sorting, searching… to machine learning and deep learning</a:t>
            </a:r>
          </a:p>
        </p:txBody>
      </p:sp>
      <p:sp>
        <p:nvSpPr>
          <p:cNvPr id="2" name="Title 1">
            <a:extLst>
              <a:ext uri="{FF2B5EF4-FFF2-40B4-BE49-F238E27FC236}">
                <a16:creationId xmlns:a16="http://schemas.microsoft.com/office/drawing/2014/main" id="{7A41CE5F-B4F8-4B3E-9218-BDA5CC658285}"/>
              </a:ext>
            </a:extLst>
          </p:cNvPr>
          <p:cNvSpPr>
            <a:spLocks noGrp="1"/>
          </p:cNvSpPr>
          <p:nvPr>
            <p:ph type="title"/>
          </p:nvPr>
        </p:nvSpPr>
        <p:spPr/>
        <p:txBody>
          <a:bodyPr/>
          <a:lstStyle/>
          <a:p>
            <a:r>
              <a:rPr lang="en-US"/>
              <a:t>Learning Objectives</a:t>
            </a:r>
            <a:endParaRPr lang="en-GB" dirty="0"/>
          </a:p>
        </p:txBody>
      </p:sp>
      <p:sp>
        <p:nvSpPr>
          <p:cNvPr id="4" name="Slide Number Placeholder 3">
            <a:extLst>
              <a:ext uri="{FF2B5EF4-FFF2-40B4-BE49-F238E27FC236}">
                <a16:creationId xmlns:a16="http://schemas.microsoft.com/office/drawing/2014/main" id="{3EA4C8FE-84B9-4894-8269-F4EA7999E7F6}"/>
              </a:ext>
            </a:extLst>
          </p:cNvPr>
          <p:cNvSpPr>
            <a:spLocks noGrp="1"/>
          </p:cNvSpPr>
          <p:nvPr>
            <p:ph type="sldNum" sz="quarter" idx="12"/>
          </p:nvPr>
        </p:nvSpPr>
        <p:spPr/>
        <p:txBody>
          <a:bodyPr/>
          <a:lstStyle/>
          <a:p>
            <a:fld id="{66B7A6BE-7A3D-1C4F-BEDA-C5431FB9FC0F}" type="slidenum">
              <a:rPr lang="en-US" smtClean="0"/>
              <a:pPr/>
              <a:t>67</a:t>
            </a:fld>
            <a:endParaRPr lang="en-US" dirty="0"/>
          </a:p>
        </p:txBody>
      </p:sp>
    </p:spTree>
    <p:extLst>
      <p:ext uri="{BB962C8B-B14F-4D97-AF65-F5344CB8AC3E}">
        <p14:creationId xmlns:p14="http://schemas.microsoft.com/office/powerpoint/2010/main" val="41060166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39AF6F-2725-4071-95ED-8FAB2C5F9BF8}"/>
              </a:ext>
            </a:extLst>
          </p:cNvPr>
          <p:cNvSpPr>
            <a:spLocks noGrp="1"/>
          </p:cNvSpPr>
          <p:nvPr>
            <p:ph idx="1"/>
          </p:nvPr>
        </p:nvSpPr>
        <p:spPr/>
        <p:txBody>
          <a:bodyPr>
            <a:normAutofit/>
          </a:bodyPr>
          <a:lstStyle/>
          <a:p>
            <a:pPr marL="514350" indent="-457200">
              <a:lnSpc>
                <a:spcPct val="100000"/>
              </a:lnSpc>
            </a:pPr>
            <a:r>
              <a:rPr lang="en-US" sz="2800" dirty="0"/>
              <a:t>Learn about different abstract data types and two data structures</a:t>
            </a:r>
            <a:endParaRPr lang="en-GB" sz="2800" dirty="0"/>
          </a:p>
          <a:p>
            <a:pPr lvl="1">
              <a:lnSpc>
                <a:spcPct val="100000"/>
              </a:lnSpc>
            </a:pPr>
            <a:r>
              <a:rPr lang="en-US" sz="2800" b="1" dirty="0"/>
              <a:t>ADT:</a:t>
            </a:r>
            <a:r>
              <a:rPr lang="en-US" sz="2800" dirty="0"/>
              <a:t> interfaces such as set, sequence, stack, queue, graph, tree</a:t>
            </a:r>
          </a:p>
          <a:p>
            <a:pPr lvl="1">
              <a:lnSpc>
                <a:spcPct val="100000"/>
              </a:lnSpc>
            </a:pPr>
            <a:r>
              <a:rPr lang="en-US" sz="2800" b="1" dirty="0"/>
              <a:t>Data structure: </a:t>
            </a:r>
            <a:r>
              <a:rPr lang="en-US" sz="2800" dirty="0"/>
              <a:t>implementation of ADT such as array and linked list</a:t>
            </a:r>
          </a:p>
        </p:txBody>
      </p:sp>
      <p:sp>
        <p:nvSpPr>
          <p:cNvPr id="2" name="Title 1">
            <a:extLst>
              <a:ext uri="{FF2B5EF4-FFF2-40B4-BE49-F238E27FC236}">
                <a16:creationId xmlns:a16="http://schemas.microsoft.com/office/drawing/2014/main" id="{7A41CE5F-B4F8-4B3E-9218-BDA5CC658285}"/>
              </a:ext>
            </a:extLst>
          </p:cNvPr>
          <p:cNvSpPr>
            <a:spLocks noGrp="1"/>
          </p:cNvSpPr>
          <p:nvPr>
            <p:ph type="title"/>
          </p:nvPr>
        </p:nvSpPr>
        <p:spPr/>
        <p:txBody>
          <a:bodyPr/>
          <a:lstStyle/>
          <a:p>
            <a:r>
              <a:rPr lang="en-US" dirty="0"/>
              <a:t>Learning objectives</a:t>
            </a:r>
            <a:endParaRPr lang="en-GB" dirty="0"/>
          </a:p>
        </p:txBody>
      </p:sp>
      <p:sp>
        <p:nvSpPr>
          <p:cNvPr id="4" name="Slide Number Placeholder 3">
            <a:extLst>
              <a:ext uri="{FF2B5EF4-FFF2-40B4-BE49-F238E27FC236}">
                <a16:creationId xmlns:a16="http://schemas.microsoft.com/office/drawing/2014/main" id="{7535CC5A-0EB7-4C9C-BB2E-09CC9A0DD47A}"/>
              </a:ext>
            </a:extLst>
          </p:cNvPr>
          <p:cNvSpPr>
            <a:spLocks noGrp="1"/>
          </p:cNvSpPr>
          <p:nvPr>
            <p:ph type="sldNum" sz="quarter" idx="12"/>
          </p:nvPr>
        </p:nvSpPr>
        <p:spPr/>
        <p:txBody>
          <a:bodyPr/>
          <a:lstStyle/>
          <a:p>
            <a:fld id="{66B7A6BE-7A3D-1C4F-BEDA-C5431FB9FC0F}" type="slidenum">
              <a:rPr lang="en-US" smtClean="0"/>
              <a:pPr/>
              <a:t>68</a:t>
            </a:fld>
            <a:endParaRPr lang="en-US" dirty="0"/>
          </a:p>
        </p:txBody>
      </p:sp>
    </p:spTree>
    <p:extLst>
      <p:ext uri="{BB962C8B-B14F-4D97-AF65-F5344CB8AC3E}">
        <p14:creationId xmlns:p14="http://schemas.microsoft.com/office/powerpoint/2010/main" val="30125659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271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69F1D1-AF30-4122-B5F4-D1C1CE6E0CBF}"/>
              </a:ext>
            </a:extLst>
          </p:cNvPr>
          <p:cNvSpPr>
            <a:spLocks noGrp="1"/>
          </p:cNvSpPr>
          <p:nvPr>
            <p:ph idx="1"/>
          </p:nvPr>
        </p:nvSpPr>
        <p:spPr/>
        <p:txBody>
          <a:bodyPr>
            <a:noAutofit/>
          </a:bodyPr>
          <a:lstStyle/>
          <a:p>
            <a:pPr>
              <a:lnSpc>
                <a:spcPct val="100000"/>
              </a:lnSpc>
              <a:spcBef>
                <a:spcPts val="1200"/>
              </a:spcBef>
            </a:pPr>
            <a:r>
              <a:rPr lang="en-US" sz="2000" dirty="0"/>
              <a:t>This course has code examples in </a:t>
            </a:r>
            <a:r>
              <a:rPr lang="en-US" sz="2000" b="1" dirty="0"/>
              <a:t>Java </a:t>
            </a:r>
            <a:r>
              <a:rPr lang="en-US" sz="2000" dirty="0"/>
              <a:t>and</a:t>
            </a:r>
            <a:r>
              <a:rPr lang="en-US" sz="2000" b="1" dirty="0"/>
              <a:t> Python</a:t>
            </a:r>
          </a:p>
          <a:p>
            <a:pPr>
              <a:lnSpc>
                <a:spcPct val="100000"/>
              </a:lnSpc>
              <a:spcBef>
                <a:spcPts val="1200"/>
              </a:spcBef>
            </a:pPr>
            <a:r>
              <a:rPr lang="en-US" sz="2000" dirty="0"/>
              <a:t>This course is </a:t>
            </a:r>
            <a:r>
              <a:rPr lang="en-US" sz="2000" b="1" u="sng" dirty="0"/>
              <a:t>not</a:t>
            </a:r>
            <a:r>
              <a:rPr lang="en-US" sz="2000" dirty="0"/>
              <a:t> about programming, but we do need a language for the practical parts</a:t>
            </a:r>
          </a:p>
          <a:p>
            <a:pPr lvl="1">
              <a:lnSpc>
                <a:spcPct val="100000"/>
              </a:lnSpc>
              <a:spcBef>
                <a:spcPts val="1200"/>
              </a:spcBef>
            </a:pPr>
            <a:r>
              <a:rPr lang="en-US" sz="1800" dirty="0"/>
              <a:t>You can submit your answer using either Java or Python</a:t>
            </a:r>
          </a:p>
          <a:p>
            <a:pPr>
              <a:lnSpc>
                <a:spcPct val="100000"/>
              </a:lnSpc>
              <a:spcBef>
                <a:spcPts val="1200"/>
              </a:spcBef>
            </a:pPr>
            <a:r>
              <a:rPr lang="en-US" sz="2000" dirty="0"/>
              <a:t>At a minimum, you should be comfortable with:</a:t>
            </a:r>
          </a:p>
          <a:p>
            <a:pPr lvl="1">
              <a:lnSpc>
                <a:spcPct val="100000"/>
              </a:lnSpc>
              <a:spcBef>
                <a:spcPts val="1200"/>
              </a:spcBef>
            </a:pPr>
            <a:r>
              <a:rPr lang="en-US" sz="2000" dirty="0"/>
              <a:t>Basic data types and structures</a:t>
            </a:r>
          </a:p>
          <a:p>
            <a:pPr lvl="1">
              <a:lnSpc>
                <a:spcPct val="100000"/>
              </a:lnSpc>
              <a:spcBef>
                <a:spcPts val="1200"/>
              </a:spcBef>
            </a:pPr>
            <a:r>
              <a:rPr lang="en-US" sz="2000" dirty="0"/>
              <a:t>Defining new classes and data types</a:t>
            </a:r>
          </a:p>
          <a:p>
            <a:pPr lvl="1">
              <a:lnSpc>
                <a:spcPct val="100000"/>
              </a:lnSpc>
              <a:spcBef>
                <a:spcPts val="1200"/>
              </a:spcBef>
            </a:pPr>
            <a:r>
              <a:rPr lang="en-US" sz="2000" dirty="0"/>
              <a:t>Inheritance and polymorphism</a:t>
            </a:r>
          </a:p>
          <a:p>
            <a:pPr lvl="1">
              <a:lnSpc>
                <a:spcPct val="100000"/>
              </a:lnSpc>
              <a:spcBef>
                <a:spcPts val="1200"/>
              </a:spcBef>
            </a:pPr>
            <a:endParaRPr lang="en-US" sz="2000" dirty="0"/>
          </a:p>
          <a:p>
            <a:pPr>
              <a:lnSpc>
                <a:spcPct val="100000"/>
              </a:lnSpc>
              <a:spcBef>
                <a:spcPts val="1200"/>
              </a:spcBef>
            </a:pPr>
            <a:endParaRPr lang="en-US" sz="2000" dirty="0"/>
          </a:p>
        </p:txBody>
      </p:sp>
      <p:sp>
        <p:nvSpPr>
          <p:cNvPr id="2" name="Title 1">
            <a:extLst>
              <a:ext uri="{FF2B5EF4-FFF2-40B4-BE49-F238E27FC236}">
                <a16:creationId xmlns:a16="http://schemas.microsoft.com/office/drawing/2014/main" id="{E192F24A-FB0C-4367-8E2B-61006D80DF70}"/>
              </a:ext>
            </a:extLst>
          </p:cNvPr>
          <p:cNvSpPr>
            <a:spLocks noGrp="1"/>
          </p:cNvSpPr>
          <p:nvPr>
            <p:ph type="title"/>
          </p:nvPr>
        </p:nvSpPr>
        <p:spPr/>
        <p:txBody>
          <a:bodyPr/>
          <a:lstStyle/>
          <a:p>
            <a:r>
              <a:rPr lang="en-US" dirty="0"/>
              <a:t>Requirements</a:t>
            </a:r>
            <a:endParaRPr lang="en-GB" dirty="0"/>
          </a:p>
        </p:txBody>
      </p:sp>
      <p:sp>
        <p:nvSpPr>
          <p:cNvPr id="4" name="Slide Number Placeholder 3">
            <a:extLst>
              <a:ext uri="{FF2B5EF4-FFF2-40B4-BE49-F238E27FC236}">
                <a16:creationId xmlns:a16="http://schemas.microsoft.com/office/drawing/2014/main" id="{127617C9-00B0-4235-A47B-563737611909}"/>
              </a:ext>
            </a:extLst>
          </p:cNvPr>
          <p:cNvSpPr>
            <a:spLocks noGrp="1"/>
          </p:cNvSpPr>
          <p:nvPr>
            <p:ph type="sldNum" sz="quarter" idx="12"/>
          </p:nvPr>
        </p:nvSpPr>
        <p:spPr/>
        <p:txBody>
          <a:bodyPr/>
          <a:lstStyle/>
          <a:p>
            <a:fld id="{66B7A6BE-7A3D-1C4F-BEDA-C5431FB9FC0F}" type="slidenum">
              <a:rPr lang="en-US" smtClean="0"/>
              <a:pPr/>
              <a:t>7</a:t>
            </a:fld>
            <a:endParaRPr lang="en-US" dirty="0"/>
          </a:p>
        </p:txBody>
      </p:sp>
    </p:spTree>
    <p:extLst>
      <p:ext uri="{BB962C8B-B14F-4D97-AF65-F5344CB8AC3E}">
        <p14:creationId xmlns:p14="http://schemas.microsoft.com/office/powerpoint/2010/main" val="3726874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669F1D1-AF30-4122-B5F4-D1C1CE6E0CBF}"/>
                  </a:ext>
                </a:extLst>
              </p:cNvPr>
              <p:cNvSpPr>
                <a:spLocks noGrp="1"/>
              </p:cNvSpPr>
              <p:nvPr>
                <p:ph idx="1"/>
              </p:nvPr>
            </p:nvSpPr>
            <p:spPr/>
            <p:txBody>
              <a:bodyPr>
                <a:normAutofit/>
              </a:bodyPr>
              <a:lstStyle/>
              <a:p>
                <a:pPr>
                  <a:lnSpc>
                    <a:spcPct val="120000"/>
                  </a:lnSpc>
                </a:pPr>
                <a:r>
                  <a:rPr lang="en-US" sz="2800" dirty="0">
                    <a:latin typeface="+mj-lt"/>
                  </a:rPr>
                  <a:t>This course has some </a:t>
                </a:r>
                <a:r>
                  <a:rPr lang="en-US" sz="2800" b="1" dirty="0">
                    <a:latin typeface="+mj-lt"/>
                  </a:rPr>
                  <a:t>maths </a:t>
                </a:r>
                <a:r>
                  <a:rPr lang="en-US" sz="2800" dirty="0">
                    <a:latin typeface="+mj-lt"/>
                  </a:rPr>
                  <a:t>in it</a:t>
                </a:r>
              </a:p>
              <a:p>
                <a:pPr lvl="1">
                  <a:lnSpc>
                    <a:spcPct val="120000"/>
                  </a:lnSpc>
                </a:pPr>
                <a:r>
                  <a:rPr lang="en-US" sz="2400" dirty="0">
                    <a:latin typeface="+mj-lt"/>
                  </a:rPr>
                  <a:t>Equations (summations, recursions): </a:t>
                </a:r>
                <a14:m>
                  <m:oMath xmlns:m="http://schemas.openxmlformats.org/officeDocument/2006/math">
                    <m:nary>
                      <m:naryPr>
                        <m:chr m:val="∑"/>
                        <m:ctrlPr>
                          <a:rPr lang="en-US" sz="280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=0</m:t>
                        </m:r>
                      </m:sub>
                      <m:sup>
                        <m:r>
                          <a:rPr lang="en-US" sz="2800" b="0" i="1" smtClean="0">
                            <a:latin typeface="Cambria Math" panose="02040503050406030204" pitchFamily="18" charset="0"/>
                          </a:rPr>
                          <m:t>𝑛</m:t>
                        </m:r>
                      </m:sup>
                      <m:e>
                        <m:r>
                          <a:rPr lang="en-US" sz="2800" b="0" i="1" smtClean="0">
                            <a:latin typeface="Cambria Math" panose="02040503050406030204" pitchFamily="18" charset="0"/>
                          </a:rPr>
                          <m:t>2</m:t>
                        </m:r>
                      </m:e>
                    </m:nary>
                  </m:oMath>
                </a14:m>
                <a:endParaRPr lang="en-US" sz="2400" dirty="0">
                  <a:latin typeface="+mj-lt"/>
                </a:endParaRPr>
              </a:p>
              <a:p>
                <a:pPr lvl="1">
                  <a:lnSpc>
                    <a:spcPct val="120000"/>
                  </a:lnSpc>
                </a:pPr>
                <a:r>
                  <a:rPr lang="en-US" sz="2400" dirty="0">
                    <a:latin typeface="+mj-lt"/>
                  </a:rPr>
                  <a:t>Arithmetic and partial sum simplifications: </a:t>
                </a:r>
                <a14:m>
                  <m:oMath xmlns:m="http://schemas.openxmlformats.org/officeDocument/2006/math">
                    <m:nary>
                      <m:naryPr>
                        <m:chr m:val="∑"/>
                        <m:ctrlPr>
                          <a:rPr lang="en-US" sz="280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=0</m:t>
                        </m:r>
                      </m:sub>
                      <m:sup>
                        <m:r>
                          <a:rPr lang="en-US" sz="2800" b="0" i="1" smtClean="0">
                            <a:latin typeface="Cambria Math" panose="02040503050406030204" pitchFamily="18" charset="0"/>
                          </a:rPr>
                          <m:t>𝑛</m:t>
                        </m:r>
                      </m:sup>
                      <m:e>
                        <m:r>
                          <a:rPr lang="en-US" sz="2800" b="0" i="1" smtClean="0">
                            <a:latin typeface="Cambria Math" panose="02040503050406030204" pitchFamily="18" charset="0"/>
                          </a:rPr>
                          <m:t>2=2</m:t>
                        </m:r>
                        <m:r>
                          <a:rPr lang="en-US" sz="2800" b="0" i="1" smtClean="0">
                            <a:latin typeface="Cambria Math" panose="02040503050406030204" pitchFamily="18" charset="0"/>
                          </a:rPr>
                          <m:t>𝑛</m:t>
                        </m:r>
                        <m:r>
                          <a:rPr lang="en-US" sz="2800" b="0" i="1" smtClean="0">
                            <a:latin typeface="Cambria Math" panose="02040503050406030204" pitchFamily="18" charset="0"/>
                          </a:rPr>
                          <m:t>+2</m:t>
                        </m:r>
                      </m:e>
                    </m:nary>
                  </m:oMath>
                </a14:m>
                <a:endParaRPr lang="en-US" sz="2800" dirty="0">
                  <a:latin typeface="Consolas" panose="020B0609020204030204" pitchFamily="49" charset="0"/>
                </a:endParaRPr>
              </a:p>
            </p:txBody>
          </p:sp>
        </mc:Choice>
        <mc:Fallback xmlns="">
          <p:sp>
            <p:nvSpPr>
              <p:cNvPr id="3" name="Text Placeholder 2">
                <a:extLst>
                  <a:ext uri="{FF2B5EF4-FFF2-40B4-BE49-F238E27FC236}">
                    <a16:creationId xmlns:a16="http://schemas.microsoft.com/office/drawing/2014/main" id="{B669F1D1-AF30-4122-B5F4-D1C1CE6E0CBF}"/>
                  </a:ext>
                </a:extLst>
              </p:cNvPr>
              <p:cNvSpPr>
                <a:spLocks noGrp="1" noRot="1" noChangeAspect="1" noMove="1" noResize="1" noEditPoints="1" noAdjustHandles="1" noChangeArrowheads="1" noChangeShapeType="1" noTextEdit="1"/>
              </p:cNvSpPr>
              <p:nvPr>
                <p:ph idx="1"/>
              </p:nvPr>
            </p:nvSpPr>
            <p:spPr>
              <a:blipFill>
                <a:blip r:embed="rId3"/>
                <a:stretch>
                  <a:fillRect l="-139"/>
                </a:stretch>
              </a:blipFill>
            </p:spPr>
            <p:txBody>
              <a:bodyPr/>
              <a:lstStyle/>
              <a:p>
                <a:r>
                  <a:rPr lang="en-AU">
                    <a:noFill/>
                  </a:rPr>
                  <a:t> </a:t>
                </a:r>
              </a:p>
            </p:txBody>
          </p:sp>
        </mc:Fallback>
      </mc:AlternateContent>
      <p:sp>
        <p:nvSpPr>
          <p:cNvPr id="2" name="Title 1">
            <a:extLst>
              <a:ext uri="{FF2B5EF4-FFF2-40B4-BE49-F238E27FC236}">
                <a16:creationId xmlns:a16="http://schemas.microsoft.com/office/drawing/2014/main" id="{E192F24A-FB0C-4367-8E2B-61006D80DF70}"/>
              </a:ext>
            </a:extLst>
          </p:cNvPr>
          <p:cNvSpPr>
            <a:spLocks noGrp="1"/>
          </p:cNvSpPr>
          <p:nvPr>
            <p:ph type="title"/>
          </p:nvPr>
        </p:nvSpPr>
        <p:spPr/>
        <p:txBody>
          <a:bodyPr/>
          <a:lstStyle/>
          <a:p>
            <a:r>
              <a:rPr lang="en-US" dirty="0"/>
              <a:t>Mathematics</a:t>
            </a:r>
            <a:endParaRPr lang="en-GB" dirty="0"/>
          </a:p>
        </p:txBody>
      </p:sp>
      <p:sp>
        <p:nvSpPr>
          <p:cNvPr id="4" name="Slide Number Placeholder 3">
            <a:extLst>
              <a:ext uri="{FF2B5EF4-FFF2-40B4-BE49-F238E27FC236}">
                <a16:creationId xmlns:a16="http://schemas.microsoft.com/office/drawing/2014/main" id="{8C1C9A1F-E883-484E-B94F-4FD09F6B798C}"/>
              </a:ext>
            </a:extLst>
          </p:cNvPr>
          <p:cNvSpPr>
            <a:spLocks noGrp="1"/>
          </p:cNvSpPr>
          <p:nvPr>
            <p:ph type="sldNum" sz="quarter" idx="12"/>
          </p:nvPr>
        </p:nvSpPr>
        <p:spPr/>
        <p:txBody>
          <a:bodyPr/>
          <a:lstStyle/>
          <a:p>
            <a:fld id="{66B7A6BE-7A3D-1C4F-BEDA-C5431FB9FC0F}" type="slidenum">
              <a:rPr lang="en-US" smtClean="0"/>
              <a:pPr/>
              <a:t>8</a:t>
            </a:fld>
            <a:endParaRPr lang="en-US" dirty="0"/>
          </a:p>
        </p:txBody>
      </p:sp>
    </p:spTree>
    <p:extLst>
      <p:ext uri="{BB962C8B-B14F-4D97-AF65-F5344CB8AC3E}">
        <p14:creationId xmlns:p14="http://schemas.microsoft.com/office/powerpoint/2010/main" val="920753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2F24A-FB0C-4367-8E2B-61006D80DF70}"/>
              </a:ext>
            </a:extLst>
          </p:cNvPr>
          <p:cNvSpPr>
            <a:spLocks noGrp="1"/>
          </p:cNvSpPr>
          <p:nvPr>
            <p:ph type="title"/>
          </p:nvPr>
        </p:nvSpPr>
        <p:spPr/>
        <p:txBody>
          <a:bodyPr/>
          <a:lstStyle/>
          <a:p>
            <a:r>
              <a:rPr lang="en-US" dirty="0"/>
              <a:t>Assessments</a:t>
            </a:r>
            <a:endParaRPr lang="en-GB" dirty="0"/>
          </a:p>
        </p:txBody>
      </p:sp>
      <p:sp>
        <p:nvSpPr>
          <p:cNvPr id="3" name="Text Placeholder 2">
            <a:extLst>
              <a:ext uri="{FF2B5EF4-FFF2-40B4-BE49-F238E27FC236}">
                <a16:creationId xmlns:a16="http://schemas.microsoft.com/office/drawing/2014/main" id="{B669F1D1-AF30-4122-B5F4-D1C1CE6E0CBF}"/>
              </a:ext>
            </a:extLst>
          </p:cNvPr>
          <p:cNvSpPr>
            <a:spLocks noGrp="1"/>
          </p:cNvSpPr>
          <p:nvPr>
            <p:ph sz="half" idx="1"/>
          </p:nvPr>
        </p:nvSpPr>
        <p:spPr>
          <a:xfrm>
            <a:off x="190006" y="1093573"/>
            <a:ext cx="4302356" cy="3767987"/>
          </a:xfrm>
        </p:spPr>
        <p:txBody>
          <a:bodyPr>
            <a:noAutofit/>
          </a:bodyPr>
          <a:lstStyle/>
          <a:p>
            <a:pPr marL="0" indent="0" algn="ctr">
              <a:lnSpc>
                <a:spcPct val="100000"/>
              </a:lnSpc>
              <a:spcBef>
                <a:spcPts val="600"/>
              </a:spcBef>
              <a:buNone/>
            </a:pPr>
            <a:r>
              <a:rPr lang="en-US" sz="2000" b="1" dirty="0">
                <a:solidFill>
                  <a:srgbClr val="C00000"/>
                </a:solidFill>
              </a:rPr>
              <a:t>Individual – 60%</a:t>
            </a:r>
          </a:p>
          <a:p>
            <a:pPr marL="0" indent="0" algn="ctr">
              <a:lnSpc>
                <a:spcPct val="100000"/>
              </a:lnSpc>
              <a:spcBef>
                <a:spcPts val="600"/>
              </a:spcBef>
              <a:buNone/>
            </a:pPr>
            <a:endParaRPr lang="en-US" sz="2000" b="1" dirty="0"/>
          </a:p>
          <a:p>
            <a:pPr>
              <a:lnSpc>
                <a:spcPct val="100000"/>
              </a:lnSpc>
              <a:spcBef>
                <a:spcPts val="600"/>
              </a:spcBef>
            </a:pPr>
            <a:r>
              <a:rPr lang="en-US" sz="2000" b="1" dirty="0"/>
              <a:t>Assessment 1 (20%)</a:t>
            </a:r>
          </a:p>
          <a:p>
            <a:pPr lvl="1">
              <a:lnSpc>
                <a:spcPct val="100000"/>
              </a:lnSpc>
              <a:spcBef>
                <a:spcPts val="600"/>
              </a:spcBef>
            </a:pPr>
            <a:r>
              <a:rPr lang="en-US" sz="2000" dirty="0"/>
              <a:t>Algorithm Implementation</a:t>
            </a:r>
          </a:p>
          <a:p>
            <a:pPr>
              <a:lnSpc>
                <a:spcPct val="100000"/>
              </a:lnSpc>
              <a:spcBef>
                <a:spcPts val="600"/>
              </a:spcBef>
            </a:pPr>
            <a:r>
              <a:rPr lang="en-US" sz="2000" b="1" dirty="0"/>
              <a:t>Assessment 2 (20%)</a:t>
            </a:r>
          </a:p>
          <a:p>
            <a:pPr lvl="1">
              <a:lnSpc>
                <a:spcPct val="100000"/>
              </a:lnSpc>
              <a:spcBef>
                <a:spcPts val="600"/>
              </a:spcBef>
            </a:pPr>
            <a:r>
              <a:rPr lang="en-US" sz="2000" dirty="0"/>
              <a:t>Algorithm Design and Implementation</a:t>
            </a:r>
          </a:p>
          <a:p>
            <a:pPr>
              <a:lnSpc>
                <a:spcPct val="100000"/>
              </a:lnSpc>
              <a:spcBef>
                <a:spcPts val="600"/>
              </a:spcBef>
            </a:pPr>
            <a:r>
              <a:rPr lang="en-US" sz="2000" b="1" dirty="0"/>
              <a:t>Assessment 3 (20%)</a:t>
            </a:r>
          </a:p>
          <a:p>
            <a:pPr lvl="1">
              <a:lnSpc>
                <a:spcPct val="100000"/>
              </a:lnSpc>
              <a:spcBef>
                <a:spcPts val="600"/>
              </a:spcBef>
            </a:pPr>
            <a:r>
              <a:rPr lang="en-US" sz="2000" dirty="0"/>
              <a:t>Problem Solving Activity</a:t>
            </a:r>
          </a:p>
        </p:txBody>
      </p:sp>
      <p:sp>
        <p:nvSpPr>
          <p:cNvPr id="4" name="Content Placeholder 3">
            <a:extLst>
              <a:ext uri="{FF2B5EF4-FFF2-40B4-BE49-F238E27FC236}">
                <a16:creationId xmlns:a16="http://schemas.microsoft.com/office/drawing/2014/main" id="{3E90820C-9BBD-4408-8E3A-9797FB43149B}"/>
              </a:ext>
            </a:extLst>
          </p:cNvPr>
          <p:cNvSpPr>
            <a:spLocks noGrp="1"/>
          </p:cNvSpPr>
          <p:nvPr>
            <p:ph sz="half" idx="17"/>
          </p:nvPr>
        </p:nvSpPr>
        <p:spPr>
          <a:xfrm>
            <a:off x="4651513" y="1093573"/>
            <a:ext cx="4302356" cy="3767987"/>
          </a:xfrm>
        </p:spPr>
        <p:txBody>
          <a:bodyPr/>
          <a:lstStyle/>
          <a:p>
            <a:pPr marL="0" indent="0" algn="ctr">
              <a:lnSpc>
                <a:spcPct val="100000"/>
              </a:lnSpc>
              <a:spcBef>
                <a:spcPts val="600"/>
              </a:spcBef>
              <a:buFont typeface="Arial" panose="020B0604020202020204" pitchFamily="34" charset="0"/>
              <a:buNone/>
            </a:pPr>
            <a:r>
              <a:rPr lang="en-US" sz="2000" b="1" dirty="0">
                <a:solidFill>
                  <a:srgbClr val="C00000"/>
                </a:solidFill>
              </a:rPr>
              <a:t>Group of 2 to 3 students – 40%</a:t>
            </a:r>
          </a:p>
          <a:p>
            <a:pPr marL="0" indent="0" algn="ctr">
              <a:lnSpc>
                <a:spcPct val="100000"/>
              </a:lnSpc>
              <a:spcBef>
                <a:spcPts val="600"/>
              </a:spcBef>
              <a:buFont typeface="Arial" panose="020B0604020202020204" pitchFamily="34" charset="0"/>
              <a:buNone/>
            </a:pPr>
            <a:r>
              <a:rPr lang="en-US" sz="2000" dirty="0">
                <a:solidFill>
                  <a:srgbClr val="C00000"/>
                </a:solidFill>
              </a:rPr>
              <a:t>(exception can be granted)</a:t>
            </a:r>
          </a:p>
          <a:p>
            <a:pPr>
              <a:lnSpc>
                <a:spcPct val="100000"/>
              </a:lnSpc>
              <a:spcBef>
                <a:spcPts val="600"/>
              </a:spcBef>
            </a:pPr>
            <a:endParaRPr lang="en-US" sz="2000" b="1" dirty="0"/>
          </a:p>
          <a:p>
            <a:pPr>
              <a:lnSpc>
                <a:spcPct val="100000"/>
              </a:lnSpc>
              <a:spcBef>
                <a:spcPts val="600"/>
              </a:spcBef>
            </a:pPr>
            <a:r>
              <a:rPr lang="en-US" sz="2000" b="1"/>
              <a:t>Assessment </a:t>
            </a:r>
            <a:r>
              <a:rPr lang="en-US" sz="2000" b="1" dirty="0"/>
              <a:t>4 (40%)</a:t>
            </a:r>
          </a:p>
          <a:p>
            <a:pPr lvl="1">
              <a:lnSpc>
                <a:spcPct val="100000"/>
              </a:lnSpc>
              <a:spcBef>
                <a:spcPts val="600"/>
              </a:spcBef>
            </a:pPr>
            <a:r>
              <a:rPr lang="en-US" sz="2000" dirty="0"/>
              <a:t>Group Project</a:t>
            </a:r>
            <a:endParaRPr lang="en-AU" sz="2000" dirty="0"/>
          </a:p>
        </p:txBody>
      </p:sp>
      <p:sp>
        <p:nvSpPr>
          <p:cNvPr id="5" name="Text Placeholder 2">
            <a:extLst>
              <a:ext uri="{FF2B5EF4-FFF2-40B4-BE49-F238E27FC236}">
                <a16:creationId xmlns:a16="http://schemas.microsoft.com/office/drawing/2014/main" id="{E71F6D71-F7B5-43B1-9A95-EA688ECAB553}"/>
              </a:ext>
            </a:extLst>
          </p:cNvPr>
          <p:cNvSpPr txBox="1">
            <a:spLocks/>
          </p:cNvSpPr>
          <p:nvPr/>
        </p:nvSpPr>
        <p:spPr>
          <a:xfrm>
            <a:off x="4596193" y="1307905"/>
            <a:ext cx="4114801" cy="2924461"/>
          </a:xfrm>
          <a:prstGeom prst="rect">
            <a:avLst/>
          </a:prstGeom>
        </p:spPr>
        <p:txBody>
          <a:bodyPr vert="horz" lIns="91440" tIns="45720" rIns="91440" bIns="45720" rtlCol="0">
            <a:normAutofit/>
          </a:bodyPr>
          <a:lstStyle>
            <a:lvl1pPr marL="342900" indent="-342900" algn="l" defTabSz="457200" rtl="0" eaLnBrk="1" latinLnBrk="0" hangingPunct="1">
              <a:spcBef>
                <a:spcPts val="600"/>
              </a:spcBef>
              <a:spcAft>
                <a:spcPts val="600"/>
              </a:spcAft>
              <a:buFont typeface="Arial" panose="020B0604020202020204" pitchFamily="34" charset="0"/>
              <a:buChar char="•"/>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Wingdings" panose="05000000000000000000" pitchFamily="2" charset="2"/>
              <a:buChar char="§"/>
              <a:defRPr sz="20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4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4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4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6" name="Slide Number Placeholder 5">
            <a:extLst>
              <a:ext uri="{FF2B5EF4-FFF2-40B4-BE49-F238E27FC236}">
                <a16:creationId xmlns:a16="http://schemas.microsoft.com/office/drawing/2014/main" id="{6DA4CD01-6CA3-45E7-A8C1-954647C5EAB6}"/>
              </a:ext>
            </a:extLst>
          </p:cNvPr>
          <p:cNvSpPr>
            <a:spLocks noGrp="1"/>
          </p:cNvSpPr>
          <p:nvPr>
            <p:ph type="sldNum" sz="quarter" idx="16"/>
          </p:nvPr>
        </p:nvSpPr>
        <p:spPr/>
        <p:txBody>
          <a:bodyPr/>
          <a:lstStyle/>
          <a:p>
            <a:fld id="{66B7A6BE-7A3D-1C4F-BEDA-C5431FB9FC0F}" type="slidenum">
              <a:rPr lang="en-US" smtClean="0"/>
              <a:pPr/>
              <a:t>9</a:t>
            </a:fld>
            <a:endParaRPr lang="en-US" dirty="0"/>
          </a:p>
        </p:txBody>
      </p:sp>
    </p:spTree>
    <p:extLst>
      <p:ext uri="{BB962C8B-B14F-4D97-AF65-F5344CB8AC3E}">
        <p14:creationId xmlns:p14="http://schemas.microsoft.com/office/powerpoint/2010/main" val="11386112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MIT_Vietnam">
  <a:themeElements>
    <a:clrScheme name="RMIT Access 2017">
      <a:dk1>
        <a:srgbClr val="333333"/>
      </a:dk1>
      <a:lt1>
        <a:srgbClr val="EBEBEB"/>
      </a:lt1>
      <a:dk2>
        <a:srgbClr val="000054"/>
      </a:dk2>
      <a:lt2>
        <a:srgbClr val="DCDDD4"/>
      </a:lt2>
      <a:accent1>
        <a:srgbClr val="000054"/>
      </a:accent1>
      <a:accent2>
        <a:srgbClr val="E60028"/>
      </a:accent2>
      <a:accent3>
        <a:srgbClr val="00B5AD"/>
      </a:accent3>
      <a:accent4>
        <a:srgbClr val="0078FF"/>
      </a:accent4>
      <a:accent5>
        <a:srgbClr val="FFCB05"/>
      </a:accent5>
      <a:accent6>
        <a:srgbClr val="44C8F5"/>
      </a:accent6>
      <a:hlink>
        <a:srgbClr val="0078FF"/>
      </a:hlink>
      <a:folHlink>
        <a:srgbClr val="E6002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ccessibleSlide_169_ver121017_ToITS.pptx" id="{72EDEB5F-9A10-4FF7-A98B-D2B4B7E1F4AF}" vid="{20BEB115-F99C-4404-8CF5-3ED686EA65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RMIT_Vietnam</Template>
  <TotalTime>1286</TotalTime>
  <Words>3121</Words>
  <Application>Microsoft Office PowerPoint</Application>
  <PresentationFormat>On-screen Show (16:9)</PresentationFormat>
  <Paragraphs>460</Paragraphs>
  <Slides>69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vt:lpstr>
      <vt:lpstr>Calibri</vt:lpstr>
      <vt:lpstr>Cambria Math</vt:lpstr>
      <vt:lpstr>Consolas</vt:lpstr>
      <vt:lpstr>Courier New</vt:lpstr>
      <vt:lpstr>Lucida Grande</vt:lpstr>
      <vt:lpstr>Wingdings</vt:lpstr>
      <vt:lpstr>RMIT_Vietnam</vt:lpstr>
      <vt:lpstr> Data Structures and Algorithms</vt:lpstr>
      <vt:lpstr>Agenda</vt:lpstr>
      <vt:lpstr>1. Overview of the Course</vt:lpstr>
      <vt:lpstr>A Bit about Me</vt:lpstr>
      <vt:lpstr>Course goals</vt:lpstr>
      <vt:lpstr>Why?</vt:lpstr>
      <vt:lpstr>Requirements</vt:lpstr>
      <vt:lpstr>Mathematics</vt:lpstr>
      <vt:lpstr>Assessments</vt:lpstr>
      <vt:lpstr>Housekeeping</vt:lpstr>
      <vt:lpstr>I am here to help</vt:lpstr>
      <vt:lpstr>How to Contact Me</vt:lpstr>
      <vt:lpstr>Course syllabus</vt:lpstr>
      <vt:lpstr>Course syllabus</vt:lpstr>
      <vt:lpstr>Grading</vt:lpstr>
      <vt:lpstr>Learning objectives</vt:lpstr>
      <vt:lpstr>2. What is an algorithm and why study it</vt:lpstr>
      <vt:lpstr>What is an algorithm</vt:lpstr>
      <vt:lpstr>What is an Algorithm?</vt:lpstr>
      <vt:lpstr>What is an Algorithm?</vt:lpstr>
      <vt:lpstr>Algorithms for Problem Solving</vt:lpstr>
      <vt:lpstr>What is an algorithm</vt:lpstr>
      <vt:lpstr>Examples of algorithms</vt:lpstr>
      <vt:lpstr>Example: Euclid’s algorithm</vt:lpstr>
      <vt:lpstr>An Example Algorithm</vt:lpstr>
      <vt:lpstr>Euclid’s algorithm–solution</vt:lpstr>
      <vt:lpstr>Euclid’s algorithm–pseudocode</vt:lpstr>
      <vt:lpstr>Euclid’s algorithm–implementation</vt:lpstr>
      <vt:lpstr>GCD alternative – common primes</vt:lpstr>
      <vt:lpstr>GCD alternative – common primes</vt:lpstr>
      <vt:lpstr>Some Questions</vt:lpstr>
      <vt:lpstr>Motivation for studying algorithms</vt:lpstr>
      <vt:lpstr>2. Abstract data types</vt:lpstr>
      <vt:lpstr>Data Type</vt:lpstr>
      <vt:lpstr>Built-in Data Types</vt:lpstr>
      <vt:lpstr>Abstract Data Type (ADT)</vt:lpstr>
      <vt:lpstr>Abstract Data Types (ADT)</vt:lpstr>
      <vt:lpstr>Abstract Data Types</vt:lpstr>
      <vt:lpstr>What is Data Abstraction</vt:lpstr>
      <vt:lpstr>Abstract Data Type (ADT)</vt:lpstr>
      <vt:lpstr>Defining your own ADT</vt:lpstr>
      <vt:lpstr>The Fraction ADT</vt:lpstr>
      <vt:lpstr>Fraction ADT Operations</vt:lpstr>
      <vt:lpstr>Abstract Data Type (ADT)</vt:lpstr>
      <vt:lpstr>Fundamental ADTs</vt:lpstr>
      <vt:lpstr>Sets</vt:lpstr>
      <vt:lpstr>Sets</vt:lpstr>
      <vt:lpstr>Sequences</vt:lpstr>
      <vt:lpstr>Sequences</vt:lpstr>
      <vt:lpstr>Stack</vt:lpstr>
      <vt:lpstr>Stack – Last In First Out</vt:lpstr>
      <vt:lpstr>Queue</vt:lpstr>
      <vt:lpstr>Queue – First In First Out</vt:lpstr>
      <vt:lpstr>Dictionaries/Maps</vt:lpstr>
      <vt:lpstr>Graphs</vt:lpstr>
      <vt:lpstr>Graphs</vt:lpstr>
      <vt:lpstr>Graphs</vt:lpstr>
      <vt:lpstr>Graphs</vt:lpstr>
      <vt:lpstr>Trees</vt:lpstr>
      <vt:lpstr>5. Data Structures</vt:lpstr>
      <vt:lpstr>Data Structures</vt:lpstr>
      <vt:lpstr>Array</vt:lpstr>
      <vt:lpstr>Linked Lists</vt:lpstr>
      <vt:lpstr>Linked Lists – insertion</vt:lpstr>
      <vt:lpstr>Linked Lists – deletion</vt:lpstr>
      <vt:lpstr>To finish…</vt:lpstr>
      <vt:lpstr>Learning Objectives</vt:lpstr>
      <vt:lpstr>Learning objectives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Usability and design principles</dc:title>
  <dc:creator>Duy Dang-Pham</dc:creator>
  <cp:lastModifiedBy>Yossi Nygate</cp:lastModifiedBy>
  <cp:revision>232</cp:revision>
  <dcterms:created xsi:type="dcterms:W3CDTF">2018-05-29T04:29:26Z</dcterms:created>
  <dcterms:modified xsi:type="dcterms:W3CDTF">2019-10-16T00:32:27Z</dcterms:modified>
</cp:coreProperties>
</file>